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672" r:id="rId6"/>
  </p:sldMasterIdLst>
  <p:notesMasterIdLst>
    <p:notesMasterId r:id="rId23"/>
  </p:notesMasterIdLst>
  <p:sldIdLst>
    <p:sldId id="256" r:id="rId7"/>
    <p:sldId id="3190" r:id="rId8"/>
    <p:sldId id="396" r:id="rId9"/>
    <p:sldId id="3139" r:id="rId10"/>
    <p:sldId id="447" r:id="rId11"/>
    <p:sldId id="3169" r:id="rId12"/>
    <p:sldId id="3183" r:id="rId13"/>
    <p:sldId id="3189" r:id="rId14"/>
    <p:sldId id="3186" r:id="rId15"/>
    <p:sldId id="3191" r:id="rId16"/>
    <p:sldId id="3192" r:id="rId17"/>
    <p:sldId id="3185" r:id="rId18"/>
    <p:sldId id="3170" r:id="rId19"/>
    <p:sldId id="3181" r:id="rId20"/>
    <p:sldId id="3182" r:id="rId21"/>
    <p:sldId id="28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in Brodie" initials="CB" lastIdx="5" clrIdx="0">
    <p:extLst>
      <p:ext uri="{19B8F6BF-5375-455C-9EA6-DF929625EA0E}">
        <p15:presenceInfo xmlns:p15="http://schemas.microsoft.com/office/powerpoint/2012/main" userId="S::Colin.Brodie@nzta.govt.nz::aff0fc1c-fc6b-47c4-9a2d-3bc0a02047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F25"/>
    <a:srgbClr val="262626"/>
    <a:srgbClr val="003F64"/>
    <a:srgbClr val="FFFFFF"/>
    <a:srgbClr val="4D717F"/>
    <a:srgbClr val="CFDEE2"/>
    <a:srgbClr val="CED5DD"/>
    <a:srgbClr val="DDE3D9"/>
    <a:srgbClr val="ECEFD0"/>
    <a:srgbClr val="153D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33" autoAdjust="0"/>
    <p:restoredTop sz="93772" autoAdjust="0"/>
  </p:normalViewPr>
  <p:slideViewPr>
    <p:cSldViewPr snapToGrid="0">
      <p:cViewPr varScale="1">
        <p:scale>
          <a:sx n="107" d="100"/>
          <a:sy n="107" d="100"/>
        </p:scale>
        <p:origin x="624" y="102"/>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CBF5E-6335-4C29-B3C1-0DED1AAE13D8}" type="datetimeFigureOut">
              <a:rPr lang="en-NZ" smtClean="0"/>
              <a:t>7/12/2020</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E55549-6E22-4F1A-955E-8D6A9359A18B}" type="slidenum">
              <a:rPr lang="en-NZ" smtClean="0"/>
              <a:t>‹#›</a:t>
            </a:fld>
            <a:endParaRPr lang="en-NZ"/>
          </a:p>
        </p:txBody>
      </p:sp>
    </p:spTree>
    <p:extLst>
      <p:ext uri="{BB962C8B-B14F-4D97-AF65-F5344CB8AC3E}">
        <p14:creationId xmlns:p14="http://schemas.microsoft.com/office/powerpoint/2010/main" val="1336447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Hi – Intros/</a:t>
            </a:r>
            <a:r>
              <a:rPr lang="en-NZ" b="0" dirty="0"/>
              <a:t>Roles:</a:t>
            </a:r>
          </a:p>
          <a:p>
            <a:endParaRPr lang="en-NZ" b="0" dirty="0"/>
          </a:p>
          <a:p>
            <a:r>
              <a:rPr lang="en-NZ" b="1" dirty="0"/>
              <a:t>Maria</a:t>
            </a:r>
            <a:r>
              <a:rPr lang="en-NZ" dirty="0"/>
              <a:t> – leading wider capability support, of which this is part of it. And embedding SS principles into our business.</a:t>
            </a:r>
          </a:p>
          <a:p>
            <a:pPr algn="l"/>
            <a:r>
              <a:rPr lang="en-NZ" b="1" dirty="0"/>
              <a:t>Colin – </a:t>
            </a:r>
            <a:r>
              <a:rPr lang="en-NZ" b="0" dirty="0"/>
              <a:t>Case study identification, and technical review and guidance and knowledge of the Safe System journey for NZ over the last decade. Q&amp;A – add to chat if needed.</a:t>
            </a:r>
          </a:p>
          <a:p>
            <a:endParaRPr lang="en-NZ" dirty="0"/>
          </a:p>
          <a:p>
            <a:r>
              <a:rPr lang="en-NZ" dirty="0"/>
              <a:t>The purpose of this short presentation is to update you on a project we kicked off with the ultimate aim of producing a range of case studies that highlight successful application of the safe system principles.  </a:t>
            </a:r>
          </a:p>
          <a:p>
            <a:endParaRPr lang="en-NZ" dirty="0"/>
          </a:p>
          <a:p>
            <a:r>
              <a:rPr lang="en-NZ" dirty="0"/>
              <a:t>Whilst acknowledging this isn't a fully completed project as yet, we thought still what a great opportunity to share the work started so far and shine a light on a few examples and share our plans to grow these case studies over time.</a:t>
            </a:r>
          </a:p>
          <a:p>
            <a:endParaRPr lang="en-NZ" dirty="0"/>
          </a:p>
          <a:p>
            <a:r>
              <a:rPr lang="en-NZ" dirty="0"/>
              <a:t>This isn’t a deep dive into a full intensive research project, but instead a chance to inform </a:t>
            </a:r>
            <a:r>
              <a:rPr lang="en-NZ" dirty="0" err="1"/>
              <a:t>yu</a:t>
            </a:r>
            <a:r>
              <a:rPr lang="en-NZ" dirty="0"/>
              <a:t> on the project and what you can expect to see.</a:t>
            </a:r>
          </a:p>
          <a:p>
            <a:r>
              <a:rPr lang="en-NZ" dirty="0"/>
              <a:t> </a:t>
            </a:r>
          </a:p>
        </p:txBody>
      </p:sp>
      <p:sp>
        <p:nvSpPr>
          <p:cNvPr id="4" name="Slide Number Placeholder 3"/>
          <p:cNvSpPr>
            <a:spLocks noGrp="1"/>
          </p:cNvSpPr>
          <p:nvPr>
            <p:ph type="sldNum" sz="quarter" idx="5"/>
          </p:nvPr>
        </p:nvSpPr>
        <p:spPr/>
        <p:txBody>
          <a:bodyPr/>
          <a:lstStyle/>
          <a:p>
            <a:fld id="{00E55549-6E22-4F1A-955E-8D6A9359A18B}" type="slidenum">
              <a:rPr lang="en-NZ" smtClean="0"/>
              <a:t>1</a:t>
            </a:fld>
            <a:endParaRPr lang="en-NZ"/>
          </a:p>
        </p:txBody>
      </p:sp>
    </p:spTree>
    <p:extLst>
      <p:ext uri="{BB962C8B-B14F-4D97-AF65-F5344CB8AC3E}">
        <p14:creationId xmlns:p14="http://schemas.microsoft.com/office/powerpoint/2010/main" val="4072096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685800" fontAlgn="base">
              <a:lnSpc>
                <a:spcPct val="90000"/>
              </a:lnSpc>
              <a:spcBef>
                <a:spcPts val="750"/>
              </a:spcBef>
              <a:buClr>
                <a:schemeClr val="bg2"/>
              </a:buClr>
              <a:buFont typeface="Arial" panose="020B0604020202020204" pitchFamily="34" charset="0"/>
              <a:buChar char="•"/>
            </a:pPr>
            <a:endParaRPr lang="en-NZ" sz="1400" kern="1200" dirty="0">
              <a:solidFill>
                <a:schemeClr val="tx2"/>
              </a:solidFill>
              <a:latin typeface="Lucida Sans" panose="020B0602040502020204" pitchFamily="34" charset="0"/>
              <a:ea typeface="+mn-ea"/>
              <a:cs typeface="Lucida Sans" panose="020B06020405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FA9CF-85EB-4BAC-8AB3-26EB76FADCAA}"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544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685800" fontAlgn="base">
              <a:lnSpc>
                <a:spcPct val="90000"/>
              </a:lnSpc>
              <a:spcBef>
                <a:spcPts val="750"/>
              </a:spcBef>
              <a:buClr>
                <a:schemeClr val="bg2"/>
              </a:buClr>
              <a:buFont typeface="Arial" panose="020B0604020202020204" pitchFamily="34" charset="0"/>
              <a:buNone/>
            </a:pPr>
            <a:endParaRPr lang="en-NZ" sz="1200" kern="1200" dirty="0">
              <a:solidFill>
                <a:schemeClr val="tx2"/>
              </a:solidFill>
              <a:latin typeface="Lucida Sans" panose="020B0602040502020204" pitchFamily="34" charset="0"/>
              <a:ea typeface="+mn-ea"/>
              <a:cs typeface="Lucida Sans" panose="020B0602040502020204" pitchFamily="34" charset="0"/>
            </a:endParaRPr>
          </a:p>
          <a:p>
            <a:endParaRPr lang="en-NZ" dirty="0"/>
          </a:p>
        </p:txBody>
      </p:sp>
      <p:sp>
        <p:nvSpPr>
          <p:cNvPr id="4" name="Slide Number Placeholder 3"/>
          <p:cNvSpPr>
            <a:spLocks noGrp="1"/>
          </p:cNvSpPr>
          <p:nvPr>
            <p:ph type="sldNum" sz="quarter" idx="5"/>
          </p:nvPr>
        </p:nvSpPr>
        <p:spPr/>
        <p:txBody>
          <a:bodyPr/>
          <a:lstStyle/>
          <a:p>
            <a:fld id="{00E55549-6E22-4F1A-955E-8D6A9359A18B}" type="slidenum">
              <a:rPr lang="en-NZ" smtClean="0"/>
              <a:t>11</a:t>
            </a:fld>
            <a:endParaRPr lang="en-NZ"/>
          </a:p>
        </p:txBody>
      </p:sp>
    </p:spTree>
    <p:extLst>
      <p:ext uri="{BB962C8B-B14F-4D97-AF65-F5344CB8AC3E}">
        <p14:creationId xmlns:p14="http://schemas.microsoft.com/office/powerpoint/2010/main" val="2331756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00E55549-6E22-4F1A-955E-8D6A9359A18B}" type="slidenum">
              <a:rPr lang="en-NZ" smtClean="0"/>
              <a:t>12</a:t>
            </a:fld>
            <a:endParaRPr lang="en-NZ"/>
          </a:p>
        </p:txBody>
      </p:sp>
    </p:spTree>
    <p:extLst>
      <p:ext uri="{BB962C8B-B14F-4D97-AF65-F5344CB8AC3E}">
        <p14:creationId xmlns:p14="http://schemas.microsoft.com/office/powerpoint/2010/main" val="3302788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sz="1400" kern="1200" dirty="0">
              <a:solidFill>
                <a:schemeClr val="tx2"/>
              </a:solidFill>
              <a:latin typeface="Lucida Sans" panose="020B0602040502020204" pitchFamily="34" charset="0"/>
              <a:ea typeface="+mn-ea"/>
              <a:cs typeface="Lucida Sans" panose="020B06020405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FA9CF-85EB-4BAC-8AB3-26EB76FADCAA}"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82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defTabSz="685800" rtl="0" eaLnBrk="1" latinLnBrk="0" hangingPunct="1">
              <a:lnSpc>
                <a:spcPct val="90000"/>
              </a:lnSpc>
              <a:spcBef>
                <a:spcPts val="750"/>
              </a:spcBef>
              <a:buClr>
                <a:schemeClr val="bg2"/>
              </a:buClr>
              <a:buFont typeface="Arial" panose="020B0604020202020204" pitchFamily="34" charset="0"/>
              <a:buNone/>
            </a:pPr>
            <a:endParaRPr lang="en-NZ" sz="1400" kern="1200" dirty="0">
              <a:solidFill>
                <a:schemeClr val="tx2"/>
              </a:solidFill>
              <a:latin typeface="Lucida Sans" panose="020B0602040502020204" pitchFamily="34" charset="0"/>
              <a:ea typeface="+mn-ea"/>
              <a:cs typeface="Lucida Sans" panose="020B06020405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FA9CF-85EB-4BAC-8AB3-26EB76FADCAA}"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89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00E55549-6E22-4F1A-955E-8D6A9359A18B}" type="slidenum">
              <a:rPr lang="en-NZ" smtClean="0"/>
              <a:t>15</a:t>
            </a:fld>
            <a:endParaRPr lang="en-NZ"/>
          </a:p>
        </p:txBody>
      </p:sp>
    </p:spTree>
    <p:extLst>
      <p:ext uri="{BB962C8B-B14F-4D97-AF65-F5344CB8AC3E}">
        <p14:creationId xmlns:p14="http://schemas.microsoft.com/office/powerpoint/2010/main" val="3376389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82FA9CF-85EB-4BAC-8AB3-26EB76FADCAA}" type="slidenum">
              <a:rPr lang="en-NZ" smtClean="0"/>
              <a:t>16</a:t>
            </a:fld>
            <a:endParaRPr lang="en-NZ"/>
          </a:p>
        </p:txBody>
      </p:sp>
    </p:spTree>
    <p:extLst>
      <p:ext uri="{BB962C8B-B14F-4D97-AF65-F5344CB8AC3E}">
        <p14:creationId xmlns:p14="http://schemas.microsoft.com/office/powerpoint/2010/main" val="529508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FA9CF-85EB-4BAC-8AB3-26EB76FADCAA}"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22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FA9CF-85EB-4BAC-8AB3-26EB76FADCAA}"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488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NZ" sz="1200" b="1" dirty="0">
              <a:solidFill>
                <a:srgbClr val="003366"/>
              </a:solidFill>
              <a:latin typeface="Lucida Sans" panose="020B0602040502020204" pitchFamily="34" charset="0"/>
              <a:cs typeface="Lucida Sans" panose="020B0602040502020204" pitchFamily="34" charset="0"/>
            </a:endParaRPr>
          </a:p>
        </p:txBody>
      </p:sp>
      <p:sp>
        <p:nvSpPr>
          <p:cNvPr id="4" name="Slide Number Placeholder 3"/>
          <p:cNvSpPr>
            <a:spLocks noGrp="1"/>
          </p:cNvSpPr>
          <p:nvPr>
            <p:ph type="sldNum" sz="quarter" idx="10"/>
          </p:nvPr>
        </p:nvSpPr>
        <p:spPr/>
        <p:txBody>
          <a:bodyPr/>
          <a:lstStyle/>
          <a:p>
            <a:fld id="{C82FA9CF-85EB-4BAC-8AB3-26EB76FADCAA}" type="slidenum">
              <a:rPr lang="en-NZ" smtClean="0"/>
              <a:t>4</a:t>
            </a:fld>
            <a:endParaRPr lang="en-NZ"/>
          </a:p>
        </p:txBody>
      </p:sp>
    </p:spTree>
    <p:extLst>
      <p:ext uri="{BB962C8B-B14F-4D97-AF65-F5344CB8AC3E}">
        <p14:creationId xmlns:p14="http://schemas.microsoft.com/office/powerpoint/2010/main" val="261987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defTabSz="685800" rtl="0" eaLnBrk="1" latinLnBrk="0" hangingPunct="1">
              <a:lnSpc>
                <a:spcPct val="90000"/>
              </a:lnSpc>
              <a:spcBef>
                <a:spcPts val="750"/>
              </a:spcBef>
              <a:buClr>
                <a:schemeClr val="bg2"/>
              </a:buClr>
              <a:buFont typeface="Arial" panose="020B0604020202020204" pitchFamily="34" charset="0"/>
              <a:buNone/>
            </a:pPr>
            <a:endParaRPr lang="en-NZ" sz="1400" kern="1200" dirty="0">
              <a:solidFill>
                <a:schemeClr val="tx2"/>
              </a:solidFill>
              <a:latin typeface="Lucida Sans" panose="020B0602040502020204" pitchFamily="34" charset="0"/>
              <a:ea typeface="+mn-ea"/>
              <a:cs typeface="Lucida Sans" panose="020B06020405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FA9CF-85EB-4BAC-8AB3-26EB76FADCAA}"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579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defTabSz="685800" rtl="0" eaLnBrk="1" latinLnBrk="0" hangingPunct="1">
              <a:lnSpc>
                <a:spcPct val="90000"/>
              </a:lnSpc>
              <a:spcBef>
                <a:spcPts val="750"/>
              </a:spcBef>
              <a:buClr>
                <a:schemeClr val="bg2"/>
              </a:buClr>
              <a:buFont typeface="Arial" panose="020B0604020202020204" pitchFamily="34" charset="0"/>
              <a:buNone/>
            </a:pPr>
            <a:endParaRPr lang="en-NZ" sz="1400" kern="1200" dirty="0">
              <a:solidFill>
                <a:schemeClr val="tx2"/>
              </a:solidFill>
              <a:latin typeface="Lucida Sans" panose="020B0602040502020204" pitchFamily="34" charset="0"/>
              <a:ea typeface="+mn-ea"/>
              <a:cs typeface="Lucida Sans" panose="020B06020405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FA9CF-85EB-4BAC-8AB3-26EB76FADCAA}"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666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0" dirty="0">
              <a:solidFill>
                <a:srgbClr val="003366"/>
              </a:solidFill>
              <a:latin typeface="Lucida Sans" panose="020B0602040502020204" pitchFamily="34" charset="0"/>
              <a:cs typeface="Lucida Sans" panose="020B0602040502020204" pitchFamily="34" charset="0"/>
            </a:endParaRPr>
          </a:p>
        </p:txBody>
      </p:sp>
      <p:sp>
        <p:nvSpPr>
          <p:cNvPr id="4" name="Slide Number Placeholder 3"/>
          <p:cNvSpPr>
            <a:spLocks noGrp="1"/>
          </p:cNvSpPr>
          <p:nvPr>
            <p:ph type="sldNum" sz="quarter" idx="10"/>
          </p:nvPr>
        </p:nvSpPr>
        <p:spPr/>
        <p:txBody>
          <a:bodyPr/>
          <a:lstStyle/>
          <a:p>
            <a:fld id="{C82FA9CF-85EB-4BAC-8AB3-26EB76FADCAA}" type="slidenum">
              <a:rPr lang="en-NZ" smtClean="0"/>
              <a:t>7</a:t>
            </a:fld>
            <a:endParaRPr lang="en-NZ"/>
          </a:p>
        </p:txBody>
      </p:sp>
    </p:spTree>
    <p:extLst>
      <p:ext uri="{BB962C8B-B14F-4D97-AF65-F5344CB8AC3E}">
        <p14:creationId xmlns:p14="http://schemas.microsoft.com/office/powerpoint/2010/main" val="3940770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0" dirty="0">
              <a:solidFill>
                <a:srgbClr val="003366"/>
              </a:solidFill>
              <a:latin typeface="Lucida Sans" panose="020B0602040502020204" pitchFamily="34" charset="0"/>
              <a:cs typeface="Lucida Sans" panose="020B0602040502020204" pitchFamily="34" charset="0"/>
            </a:endParaRPr>
          </a:p>
        </p:txBody>
      </p:sp>
      <p:sp>
        <p:nvSpPr>
          <p:cNvPr id="4" name="Slide Number Placeholder 3"/>
          <p:cNvSpPr>
            <a:spLocks noGrp="1"/>
          </p:cNvSpPr>
          <p:nvPr>
            <p:ph type="sldNum" sz="quarter" idx="10"/>
          </p:nvPr>
        </p:nvSpPr>
        <p:spPr/>
        <p:txBody>
          <a:bodyPr/>
          <a:lstStyle/>
          <a:p>
            <a:fld id="{C82FA9CF-85EB-4BAC-8AB3-26EB76FADCAA}" type="slidenum">
              <a:rPr lang="en-NZ" smtClean="0"/>
              <a:t>8</a:t>
            </a:fld>
            <a:endParaRPr lang="en-NZ"/>
          </a:p>
        </p:txBody>
      </p:sp>
    </p:spTree>
    <p:extLst>
      <p:ext uri="{BB962C8B-B14F-4D97-AF65-F5344CB8AC3E}">
        <p14:creationId xmlns:p14="http://schemas.microsoft.com/office/powerpoint/2010/main" val="2864974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685800" fontAlgn="base">
              <a:lnSpc>
                <a:spcPct val="90000"/>
              </a:lnSpc>
              <a:spcBef>
                <a:spcPts val="750"/>
              </a:spcBef>
              <a:buClr>
                <a:schemeClr val="bg2"/>
              </a:buClr>
              <a:buFont typeface="Arial" panose="020B0604020202020204" pitchFamily="34" charset="0"/>
              <a:buNone/>
            </a:pPr>
            <a:endParaRPr lang="en-NZ" sz="1400" kern="1200" dirty="0">
              <a:solidFill>
                <a:schemeClr val="tx2"/>
              </a:solidFill>
              <a:latin typeface="Lucida Sans" panose="020B0602040502020204" pitchFamily="34" charset="0"/>
              <a:ea typeface="+mn-ea"/>
              <a:cs typeface="Lucida Sans" panose="020B06020405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FA9CF-85EB-4BAC-8AB3-26EB76FADCAA}"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071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E7354746-1B50-4D17-8B93-995C2B44E3AE}" type="datetimeFigureOut">
              <a:rPr lang="en-NZ" smtClean="0"/>
              <a:t>7/12/2020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6EF72BE-B72C-4483-885D-F287948EF55E}" type="slidenum">
              <a:rPr lang="en-NZ" smtClean="0"/>
              <a:t>‹#›</a:t>
            </a:fld>
            <a:endParaRPr lang="en-NZ"/>
          </a:p>
        </p:txBody>
      </p:sp>
    </p:spTree>
    <p:extLst>
      <p:ext uri="{BB962C8B-B14F-4D97-AF65-F5344CB8AC3E}">
        <p14:creationId xmlns:p14="http://schemas.microsoft.com/office/powerpoint/2010/main" val="618575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E7354746-1B50-4D17-8B93-995C2B44E3AE}" type="datetimeFigureOut">
              <a:rPr lang="en-NZ" smtClean="0"/>
              <a:t>7/12/2020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6EF72BE-B72C-4483-885D-F287948EF55E}" type="slidenum">
              <a:rPr lang="en-NZ" smtClean="0"/>
              <a:t>‹#›</a:t>
            </a:fld>
            <a:endParaRPr lang="en-NZ"/>
          </a:p>
        </p:txBody>
      </p:sp>
    </p:spTree>
    <p:extLst>
      <p:ext uri="{BB962C8B-B14F-4D97-AF65-F5344CB8AC3E}">
        <p14:creationId xmlns:p14="http://schemas.microsoft.com/office/powerpoint/2010/main" val="1761538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E7354746-1B50-4D17-8B93-995C2B44E3AE}" type="datetimeFigureOut">
              <a:rPr lang="en-NZ" smtClean="0"/>
              <a:t>7/12/2020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6EF72BE-B72C-4483-885D-F287948EF55E}" type="slidenum">
              <a:rPr lang="en-NZ" smtClean="0"/>
              <a:t>‹#›</a:t>
            </a:fld>
            <a:endParaRPr lang="en-NZ"/>
          </a:p>
        </p:txBody>
      </p:sp>
    </p:spTree>
    <p:extLst>
      <p:ext uri="{BB962C8B-B14F-4D97-AF65-F5344CB8AC3E}">
        <p14:creationId xmlns:p14="http://schemas.microsoft.com/office/powerpoint/2010/main" val="3632823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title, Text">
    <p:spTree>
      <p:nvGrpSpPr>
        <p:cNvPr id="1" name=""/>
        <p:cNvGrpSpPr/>
        <p:nvPr/>
      </p:nvGrpSpPr>
      <p:grpSpPr>
        <a:xfrm>
          <a:off x="0" y="0"/>
          <a:ext cx="0" cy="0"/>
          <a:chOff x="0" y="0"/>
          <a:chExt cx="0" cy="0"/>
        </a:xfrm>
      </p:grpSpPr>
      <p:sp>
        <p:nvSpPr>
          <p:cNvPr id="2" name="Title 1"/>
          <p:cNvSpPr>
            <a:spLocks noGrp="1"/>
          </p:cNvSpPr>
          <p:nvPr>
            <p:ph type="title"/>
          </p:nvPr>
        </p:nvSpPr>
        <p:spPr>
          <a:xfrm>
            <a:off x="321733" y="243131"/>
            <a:ext cx="11520409" cy="1023408"/>
          </a:xfrm>
          <a:prstGeom prst="rect">
            <a:avLst/>
          </a:prstGeom>
        </p:spPr>
        <p:txBody>
          <a:bodyPr anchor="b"/>
          <a:lstStyle>
            <a:lvl1pPr>
              <a:defRPr/>
            </a:lvl1pPr>
          </a:lstStyle>
          <a:p>
            <a:r>
              <a:rPr lang="en-US" noProof="0"/>
              <a:t>Click to edit Master title style</a:t>
            </a:r>
            <a:endParaRPr lang="en-NZ" noProof="0"/>
          </a:p>
        </p:txBody>
      </p:sp>
      <p:sp>
        <p:nvSpPr>
          <p:cNvPr id="9" name="Text Placeholder 8"/>
          <p:cNvSpPr>
            <a:spLocks noGrp="1"/>
          </p:cNvSpPr>
          <p:nvPr>
            <p:ph type="body" sz="quarter" idx="12" hasCustomPrompt="1"/>
          </p:nvPr>
        </p:nvSpPr>
        <p:spPr>
          <a:xfrm>
            <a:off x="321733" y="1351350"/>
            <a:ext cx="11520409" cy="376729"/>
          </a:xfrm>
          <a:prstGeom prst="rect">
            <a:avLst/>
          </a:prstGeom>
        </p:spPr>
        <p:txBody>
          <a:bodyPr tIns="0" bIns="0">
            <a:normAutofit/>
          </a:bodyPr>
          <a:lstStyle>
            <a:lvl1pPr marL="0" indent="0">
              <a:spcAft>
                <a:spcPts val="0"/>
              </a:spcAft>
              <a:buNone/>
              <a:defRPr sz="2133">
                <a:solidFill>
                  <a:schemeClr val="bg2"/>
                </a:solidFill>
              </a:defRPr>
            </a:lvl1pPr>
          </a:lstStyle>
          <a:p>
            <a:pPr lvl="0"/>
            <a:r>
              <a:rPr lang="en-NZ" noProof="0"/>
              <a:t>Click to edit Subtitle</a:t>
            </a:r>
          </a:p>
        </p:txBody>
      </p:sp>
      <p:sp>
        <p:nvSpPr>
          <p:cNvPr id="5" name="Content Placeholder 4"/>
          <p:cNvSpPr>
            <a:spLocks noGrp="1"/>
          </p:cNvSpPr>
          <p:nvPr>
            <p:ph sz="quarter" idx="13"/>
          </p:nvPr>
        </p:nvSpPr>
        <p:spPr>
          <a:xfrm>
            <a:off x="321733" y="1811868"/>
            <a:ext cx="11521017" cy="4004609"/>
          </a:xfrm>
          <a:prstGeom prst="rect">
            <a:avLst/>
          </a:prstGeom>
        </p:spPr>
        <p:txBody>
          <a:bodyPr/>
          <a:lstStyle>
            <a:lvl1pPr>
              <a:defRPr sz="2400"/>
            </a:lvl1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NZ" noProof="0"/>
          </a:p>
        </p:txBody>
      </p:sp>
      <p:grpSp>
        <p:nvGrpSpPr>
          <p:cNvPr id="8" name="Group 7"/>
          <p:cNvGrpSpPr/>
          <p:nvPr userDrawn="1"/>
        </p:nvGrpSpPr>
        <p:grpSpPr>
          <a:xfrm>
            <a:off x="-16933" y="5541434"/>
            <a:ext cx="12208933" cy="1316567"/>
            <a:chOff x="-12700" y="4156075"/>
            <a:chExt cx="9156700" cy="987425"/>
          </a:xfrm>
        </p:grpSpPr>
        <p:pic>
          <p:nvPicPr>
            <p:cNvPr id="10" name="Picture 9" descr="L:\Publication Artwork\00 Channel services\Branding\Brand Manual\play\word and powerpoint\PPT templates\footer-0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4156075"/>
              <a:ext cx="9156700" cy="9874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1" y="4686300"/>
              <a:ext cx="7814311" cy="454660"/>
              <a:chOff x="-1" y="4686300"/>
              <a:chExt cx="7814311" cy="454660"/>
            </a:xfrm>
          </p:grpSpPr>
          <p:sp>
            <p:nvSpPr>
              <p:cNvPr id="13" name="Rectangle 12"/>
              <p:cNvSpPr/>
              <p:nvPr userDrawn="1"/>
            </p:nvSpPr>
            <p:spPr>
              <a:xfrm>
                <a:off x="-1" y="4686300"/>
                <a:ext cx="7362825" cy="454660"/>
              </a:xfrm>
              <a:prstGeom prst="rect">
                <a:avLst/>
              </a:prstGeom>
              <a:solidFill>
                <a:srgbClr val="194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
            <p:nvSpPr>
              <p:cNvPr id="14" name="Right Triangle 13"/>
              <p:cNvSpPr/>
              <p:nvPr userDrawn="1"/>
            </p:nvSpPr>
            <p:spPr>
              <a:xfrm>
                <a:off x="7362190" y="4686300"/>
                <a:ext cx="452120" cy="454660"/>
              </a:xfrm>
              <a:prstGeom prst="rtTriangle">
                <a:avLst/>
              </a:prstGeom>
              <a:solidFill>
                <a:srgbClr val="194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gr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098" y="4743752"/>
              <a:ext cx="1212508" cy="376888"/>
            </a:xfrm>
            <a:prstGeom prst="rect">
              <a:avLst/>
            </a:prstGeom>
          </p:spPr>
        </p:pic>
      </p:grpSp>
    </p:spTree>
    <p:extLst>
      <p:ext uri="{BB962C8B-B14F-4D97-AF65-F5344CB8AC3E}">
        <p14:creationId xmlns:p14="http://schemas.microsoft.com/office/powerpoint/2010/main" val="1097174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 Images">
    <p:spTree>
      <p:nvGrpSpPr>
        <p:cNvPr id="1" name=""/>
        <p:cNvGrpSpPr/>
        <p:nvPr/>
      </p:nvGrpSpPr>
      <p:grpSpPr>
        <a:xfrm>
          <a:off x="0" y="0"/>
          <a:ext cx="0" cy="0"/>
          <a:chOff x="0" y="0"/>
          <a:chExt cx="0" cy="0"/>
        </a:xfrm>
      </p:grpSpPr>
      <p:sp>
        <p:nvSpPr>
          <p:cNvPr id="20" name="Picture Placeholder 3"/>
          <p:cNvSpPr>
            <a:spLocks noGrp="1"/>
          </p:cNvSpPr>
          <p:nvPr>
            <p:ph type="pic" sz="quarter" idx="14"/>
          </p:nvPr>
        </p:nvSpPr>
        <p:spPr>
          <a:xfrm>
            <a:off x="3086177" y="1"/>
            <a:ext cx="2871427" cy="4208344"/>
          </a:xfrm>
        </p:spPr>
        <p:txBody>
          <a:bodyPr/>
          <a:lstStyle/>
          <a:p>
            <a:r>
              <a:rPr lang="en-NZ" noProof="0"/>
              <a:t>Click icon to add picture</a:t>
            </a:r>
          </a:p>
        </p:txBody>
      </p:sp>
      <p:sp>
        <p:nvSpPr>
          <p:cNvPr id="21" name="Picture Placeholder 3"/>
          <p:cNvSpPr>
            <a:spLocks noGrp="1"/>
          </p:cNvSpPr>
          <p:nvPr>
            <p:ph type="pic" sz="quarter" idx="15"/>
          </p:nvPr>
        </p:nvSpPr>
        <p:spPr>
          <a:xfrm>
            <a:off x="5957054" y="1"/>
            <a:ext cx="3109047" cy="2152600"/>
          </a:xfrm>
        </p:spPr>
        <p:txBody>
          <a:bodyPr/>
          <a:lstStyle/>
          <a:p>
            <a:r>
              <a:rPr lang="en-NZ" noProof="0"/>
              <a:t>Click icon to add picture</a:t>
            </a:r>
          </a:p>
        </p:txBody>
      </p:sp>
      <p:sp>
        <p:nvSpPr>
          <p:cNvPr id="22" name="Picture Placeholder 3"/>
          <p:cNvSpPr>
            <a:spLocks noGrp="1"/>
          </p:cNvSpPr>
          <p:nvPr>
            <p:ph type="pic" sz="quarter" idx="16"/>
          </p:nvPr>
        </p:nvSpPr>
        <p:spPr>
          <a:xfrm>
            <a:off x="9052744" y="1"/>
            <a:ext cx="3139256" cy="2152600"/>
          </a:xfrm>
        </p:spPr>
        <p:txBody>
          <a:bodyPr/>
          <a:lstStyle/>
          <a:p>
            <a:r>
              <a:rPr lang="en-NZ" noProof="0"/>
              <a:t>Click icon to add picture</a:t>
            </a:r>
          </a:p>
        </p:txBody>
      </p:sp>
      <p:sp>
        <p:nvSpPr>
          <p:cNvPr id="23" name="Picture Placeholder 3"/>
          <p:cNvSpPr>
            <a:spLocks noGrp="1"/>
          </p:cNvSpPr>
          <p:nvPr>
            <p:ph type="pic" sz="quarter" idx="17"/>
          </p:nvPr>
        </p:nvSpPr>
        <p:spPr>
          <a:xfrm>
            <a:off x="5952675" y="2152601"/>
            <a:ext cx="6239327" cy="4705400"/>
          </a:xfrm>
        </p:spPr>
        <p:txBody>
          <a:bodyPr/>
          <a:lstStyle/>
          <a:p>
            <a:r>
              <a:rPr lang="en-NZ" noProof="0"/>
              <a:t>Click icon to add picture</a:t>
            </a:r>
          </a:p>
        </p:txBody>
      </p:sp>
      <p:sp>
        <p:nvSpPr>
          <p:cNvPr id="4" name="Picture Placeholder 3"/>
          <p:cNvSpPr>
            <a:spLocks noGrp="1"/>
          </p:cNvSpPr>
          <p:nvPr>
            <p:ph type="pic" sz="quarter" idx="10" hasCustomPrompt="1"/>
          </p:nvPr>
        </p:nvSpPr>
        <p:spPr>
          <a:xfrm>
            <a:off x="-1" y="0"/>
            <a:ext cx="3086176" cy="2066221"/>
          </a:xfrm>
        </p:spPr>
        <p:txBody>
          <a:bodyPr/>
          <a:lstStyle>
            <a:lvl1pPr marL="0" marR="0" indent="0" algn="l" defTabSz="914354" rtl="0" eaLnBrk="1" fontAlgn="auto" latinLnBrk="0" hangingPunct="1">
              <a:lnSpc>
                <a:spcPct val="90000"/>
              </a:lnSpc>
              <a:spcBef>
                <a:spcPts val="0"/>
              </a:spcBef>
              <a:spcAft>
                <a:spcPts val="800"/>
              </a:spcAft>
              <a:buClrTx/>
              <a:buSzTx/>
              <a:buFont typeface="Arial" panose="020B0604020202020204" pitchFamily="34" charset="0"/>
              <a:buNone/>
              <a:tabLst/>
              <a:defRPr/>
            </a:lvl1pPr>
          </a:lstStyle>
          <a:p>
            <a:pPr marL="0" marR="0" lvl="0" indent="0" algn="l" defTabSz="914354" rtl="0" eaLnBrk="1" fontAlgn="auto" latinLnBrk="0" hangingPunct="1">
              <a:lnSpc>
                <a:spcPct val="90000"/>
              </a:lnSpc>
              <a:spcBef>
                <a:spcPts val="0"/>
              </a:spcBef>
              <a:spcAft>
                <a:spcPts val="800"/>
              </a:spcAft>
              <a:buClrTx/>
              <a:buSzTx/>
              <a:buFont typeface="Arial" panose="020B0604020202020204" pitchFamily="34" charset="0"/>
              <a:buNone/>
              <a:tabLst/>
              <a:defRPr/>
            </a:pPr>
            <a:r>
              <a:rPr lang="en-NZ" noProof="0"/>
              <a:t>Picture Placeholder</a:t>
            </a:r>
            <a:br>
              <a:rPr lang="en-NZ" noProof="0"/>
            </a:br>
            <a:r>
              <a:rPr lang="en-NZ" noProof="0"/>
              <a:t>-To insert a new image click the centre icon and select your chosen image</a:t>
            </a:r>
          </a:p>
          <a:p>
            <a:endParaRPr lang="en-NZ" noProof="0"/>
          </a:p>
        </p:txBody>
      </p:sp>
      <p:sp>
        <p:nvSpPr>
          <p:cNvPr id="17" name="Picture Placeholder 3"/>
          <p:cNvSpPr>
            <a:spLocks noGrp="1"/>
          </p:cNvSpPr>
          <p:nvPr>
            <p:ph type="pic" sz="quarter" idx="11"/>
          </p:nvPr>
        </p:nvSpPr>
        <p:spPr>
          <a:xfrm>
            <a:off x="-1" y="2066223"/>
            <a:ext cx="3086177" cy="2142124"/>
          </a:xfrm>
        </p:spPr>
        <p:txBody>
          <a:bodyPr/>
          <a:lstStyle/>
          <a:p>
            <a:r>
              <a:rPr lang="en-NZ" noProof="0"/>
              <a:t>Click icon to add picture</a:t>
            </a:r>
          </a:p>
        </p:txBody>
      </p:sp>
      <p:sp>
        <p:nvSpPr>
          <p:cNvPr id="18" name="Picture Placeholder 3"/>
          <p:cNvSpPr>
            <a:spLocks noGrp="1"/>
          </p:cNvSpPr>
          <p:nvPr>
            <p:ph type="pic" sz="quarter" idx="12"/>
          </p:nvPr>
        </p:nvSpPr>
        <p:spPr>
          <a:xfrm>
            <a:off x="-1" y="4208347"/>
            <a:ext cx="3086177" cy="2356432"/>
          </a:xfrm>
        </p:spPr>
        <p:txBody>
          <a:bodyPr/>
          <a:lstStyle/>
          <a:p>
            <a:r>
              <a:rPr lang="en-NZ" noProof="0"/>
              <a:t>Click icon to add picture</a:t>
            </a:r>
          </a:p>
        </p:txBody>
      </p:sp>
      <p:sp>
        <p:nvSpPr>
          <p:cNvPr id="19" name="Picture Placeholder 3"/>
          <p:cNvSpPr>
            <a:spLocks noGrp="1"/>
          </p:cNvSpPr>
          <p:nvPr>
            <p:ph type="pic" sz="quarter" idx="13"/>
          </p:nvPr>
        </p:nvSpPr>
        <p:spPr>
          <a:xfrm>
            <a:off x="3086178" y="4208347"/>
            <a:ext cx="2866497" cy="2356432"/>
          </a:xfrm>
        </p:spPr>
        <p:txBody>
          <a:bodyPr/>
          <a:lstStyle/>
          <a:p>
            <a:r>
              <a:rPr lang="en-NZ" noProof="0"/>
              <a:t>Click icon to add picture</a:t>
            </a:r>
          </a:p>
        </p:txBody>
      </p:sp>
    </p:spTree>
    <p:extLst>
      <p:ext uri="{BB962C8B-B14F-4D97-AF65-F5344CB8AC3E}">
        <p14:creationId xmlns:p14="http://schemas.microsoft.com/office/powerpoint/2010/main" val="121311655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over Slide 2">
    <p:spTree>
      <p:nvGrpSpPr>
        <p:cNvPr id="1" name=""/>
        <p:cNvGrpSpPr/>
        <p:nvPr/>
      </p:nvGrpSpPr>
      <p:grpSpPr>
        <a:xfrm>
          <a:off x="0" y="0"/>
          <a:ext cx="0" cy="0"/>
          <a:chOff x="0" y="0"/>
          <a:chExt cx="0" cy="0"/>
        </a:xfrm>
      </p:grpSpPr>
      <p:sp>
        <p:nvSpPr>
          <p:cNvPr id="16" name="Right Triangle 33"/>
          <p:cNvSpPr/>
          <p:nvPr userDrawn="1"/>
        </p:nvSpPr>
        <p:spPr>
          <a:xfrm flipV="1">
            <a:off x="2" y="0"/>
            <a:ext cx="11125199" cy="6858000"/>
          </a:xfrm>
          <a:custGeom>
            <a:avLst/>
            <a:gdLst/>
            <a:ahLst/>
            <a:cxnLst/>
            <a:rect l="l" t="t" r="r" b="b"/>
            <a:pathLst>
              <a:path w="8343899" h="5143500">
                <a:moveTo>
                  <a:pt x="0" y="5143500"/>
                </a:moveTo>
                <a:lnTo>
                  <a:pt x="3149600" y="5143500"/>
                </a:lnTo>
                <a:lnTo>
                  <a:pt x="8343899" y="5143500"/>
                </a:lnTo>
                <a:lnTo>
                  <a:pt x="3149600" y="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noProof="0"/>
          </a:p>
        </p:txBody>
      </p:sp>
      <p:sp>
        <p:nvSpPr>
          <p:cNvPr id="2" name="Title 1"/>
          <p:cNvSpPr>
            <a:spLocks noGrp="1"/>
          </p:cNvSpPr>
          <p:nvPr>
            <p:ph type="title"/>
          </p:nvPr>
        </p:nvSpPr>
        <p:spPr>
          <a:xfrm>
            <a:off x="671587" y="360459"/>
            <a:ext cx="10067975" cy="1637599"/>
          </a:xfrm>
          <a:prstGeom prst="rect">
            <a:avLst/>
          </a:prstGeom>
        </p:spPr>
        <p:txBody>
          <a:bodyPr anchor="b">
            <a:normAutofit/>
          </a:bodyPr>
          <a:lstStyle>
            <a:lvl1pPr>
              <a:defRPr sz="4267">
                <a:solidFill>
                  <a:schemeClr val="tx1"/>
                </a:solidFill>
              </a:defRPr>
            </a:lvl1pPr>
          </a:lstStyle>
          <a:p>
            <a:r>
              <a:rPr lang="en-US" noProof="0"/>
              <a:t>Click to edit Master title style</a:t>
            </a:r>
            <a:endParaRPr lang="en-NZ" noProof="0"/>
          </a:p>
        </p:txBody>
      </p:sp>
      <p:sp>
        <p:nvSpPr>
          <p:cNvPr id="9" name="Text Placeholder 8"/>
          <p:cNvSpPr>
            <a:spLocks noGrp="1"/>
          </p:cNvSpPr>
          <p:nvPr>
            <p:ph type="body" sz="quarter" idx="12" hasCustomPrompt="1"/>
          </p:nvPr>
        </p:nvSpPr>
        <p:spPr>
          <a:xfrm>
            <a:off x="671590" y="2549346"/>
            <a:ext cx="10067972" cy="376729"/>
          </a:xfrm>
          <a:prstGeom prst="rect">
            <a:avLst/>
          </a:prstGeom>
        </p:spPr>
        <p:txBody>
          <a:bodyPr tIns="0" bIns="0">
            <a:normAutofit/>
          </a:bodyPr>
          <a:lstStyle>
            <a:lvl1pPr marL="0" indent="0">
              <a:spcAft>
                <a:spcPts val="0"/>
              </a:spcAft>
              <a:buNone/>
              <a:defRPr sz="2400">
                <a:solidFill>
                  <a:schemeClr val="bg2"/>
                </a:solidFill>
              </a:defRPr>
            </a:lvl1pPr>
          </a:lstStyle>
          <a:p>
            <a:pPr lvl="0"/>
            <a:r>
              <a:rPr lang="en-NZ" noProof="0"/>
              <a:t>Click to edit subtitle</a:t>
            </a:r>
          </a:p>
        </p:txBody>
      </p:sp>
      <p:sp>
        <p:nvSpPr>
          <p:cNvPr id="11" name="Freeform 10"/>
          <p:cNvSpPr/>
          <p:nvPr userDrawn="1"/>
        </p:nvSpPr>
        <p:spPr>
          <a:xfrm>
            <a:off x="1467701" y="877513"/>
            <a:ext cx="10732065" cy="1296856"/>
          </a:xfrm>
          <a:custGeom>
            <a:avLst/>
            <a:gdLst>
              <a:gd name="connsiteX0" fmla="*/ 0 w 8049049"/>
              <a:gd name="connsiteY0" fmla="*/ 972642 h 972642"/>
              <a:gd name="connsiteX1" fmla="*/ 7076407 w 8049049"/>
              <a:gd name="connsiteY1" fmla="*/ 972642 h 972642"/>
              <a:gd name="connsiteX2" fmla="*/ 8049049 w 8049049"/>
              <a:gd name="connsiteY2" fmla="*/ 0 h 972642"/>
            </a:gdLst>
            <a:ahLst/>
            <a:cxnLst>
              <a:cxn ang="0">
                <a:pos x="connsiteX0" y="connsiteY0"/>
              </a:cxn>
              <a:cxn ang="0">
                <a:pos x="connsiteX1" y="connsiteY1"/>
              </a:cxn>
              <a:cxn ang="0">
                <a:pos x="connsiteX2" y="connsiteY2"/>
              </a:cxn>
            </a:cxnLst>
            <a:rect l="l" t="t" r="r" b="b"/>
            <a:pathLst>
              <a:path w="8049049" h="972642">
                <a:moveTo>
                  <a:pt x="0" y="972642"/>
                </a:moveTo>
                <a:lnTo>
                  <a:pt x="7076407" y="972642"/>
                </a:lnTo>
                <a:lnTo>
                  <a:pt x="8049049"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noProof="0"/>
          </a:p>
        </p:txBody>
      </p:sp>
      <p:cxnSp>
        <p:nvCxnSpPr>
          <p:cNvPr id="12" name="Straight Connector 11"/>
          <p:cNvCxnSpPr/>
          <p:nvPr userDrawn="1"/>
        </p:nvCxnSpPr>
        <p:spPr>
          <a:xfrm>
            <a:off x="823156" y="2166604"/>
            <a:ext cx="512529" cy="0"/>
          </a:xfrm>
          <a:prstGeom prst="line">
            <a:avLst/>
          </a:prstGeom>
          <a:ln w="19050">
            <a:solidFill>
              <a:schemeClr val="bg2"/>
            </a:solidFill>
          </a:ln>
        </p:spPr>
        <p:style>
          <a:lnRef idx="1">
            <a:schemeClr val="accent2"/>
          </a:lnRef>
          <a:fillRef idx="0">
            <a:schemeClr val="accent2"/>
          </a:fillRef>
          <a:effectRef idx="0">
            <a:schemeClr val="accent2"/>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1459" y="6089675"/>
            <a:ext cx="1824703" cy="405488"/>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8983" y="6283507"/>
            <a:ext cx="1592532" cy="162551"/>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57991" y="6587665"/>
            <a:ext cx="1343237" cy="136812"/>
          </a:xfrm>
          <a:prstGeom prst="rect">
            <a:avLst/>
          </a:prstGeom>
        </p:spPr>
      </p:pic>
    </p:spTree>
    <p:extLst>
      <p:ext uri="{BB962C8B-B14F-4D97-AF65-F5344CB8AC3E}">
        <p14:creationId xmlns:p14="http://schemas.microsoft.com/office/powerpoint/2010/main" val="2541002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ree Pages 9">
    <p:spTree>
      <p:nvGrpSpPr>
        <p:cNvPr id="1" name=""/>
        <p:cNvGrpSpPr/>
        <p:nvPr/>
      </p:nvGrpSpPr>
      <p:grpSpPr>
        <a:xfrm>
          <a:off x="0" y="0"/>
          <a:ext cx="0" cy="0"/>
          <a:chOff x="0" y="0"/>
          <a:chExt cx="0" cy="0"/>
        </a:xfrm>
      </p:grpSpPr>
      <p:sp>
        <p:nvSpPr>
          <p:cNvPr id="11" name="Text Placeholder 6"/>
          <p:cNvSpPr>
            <a:spLocks noGrp="1"/>
          </p:cNvSpPr>
          <p:nvPr>
            <p:ph type="body" sz="quarter" idx="14"/>
          </p:nvPr>
        </p:nvSpPr>
        <p:spPr>
          <a:xfrm>
            <a:off x="8178831" y="1165013"/>
            <a:ext cx="3614400" cy="3614400"/>
          </a:xfrm>
          <a:prstGeom prst="ellipse">
            <a:avLst/>
          </a:prstGeom>
          <a:solidFill>
            <a:schemeClr val="bg2"/>
          </a:solidFill>
          <a:ln>
            <a:noFill/>
          </a:ln>
        </p:spPr>
        <p:txBody>
          <a:bodyPr anchor="ctr">
            <a:normAutofit/>
          </a:bodyPr>
          <a:lstStyle>
            <a:lvl1pPr marL="0" indent="0" algn="ctr">
              <a:buNone/>
              <a:defRPr sz="2133" b="1">
                <a:solidFill>
                  <a:schemeClr val="tx1"/>
                </a:solidFill>
              </a:defRPr>
            </a:lvl1pPr>
            <a:lvl2pPr marL="0" indent="0" algn="ctr">
              <a:buFont typeface="Arial" panose="020B0604020202020204" pitchFamily="34" charset="0"/>
              <a:buNone/>
              <a:defRPr sz="2133">
                <a:solidFill>
                  <a:schemeClr val="tx1"/>
                </a:solidFill>
              </a:defRPr>
            </a:lvl2pPr>
          </a:lstStyle>
          <a:p>
            <a:pPr lvl="0"/>
            <a:r>
              <a:rPr lang="en-US" noProof="0"/>
              <a:t>Edit Master text styles</a:t>
            </a:r>
          </a:p>
          <a:p>
            <a:pPr lvl="1"/>
            <a:r>
              <a:rPr lang="en-US" noProof="0"/>
              <a:t>Second level</a:t>
            </a:r>
          </a:p>
        </p:txBody>
      </p:sp>
      <p:sp>
        <p:nvSpPr>
          <p:cNvPr id="12" name="Text Placeholder 6"/>
          <p:cNvSpPr>
            <a:spLocks noGrp="1"/>
          </p:cNvSpPr>
          <p:nvPr>
            <p:ph type="body" sz="quarter" idx="15"/>
          </p:nvPr>
        </p:nvSpPr>
        <p:spPr>
          <a:xfrm>
            <a:off x="4270405" y="1165013"/>
            <a:ext cx="3614400" cy="3614400"/>
          </a:xfrm>
          <a:prstGeom prst="ellipse">
            <a:avLst/>
          </a:prstGeom>
          <a:solidFill>
            <a:schemeClr val="bg2"/>
          </a:solidFill>
          <a:ln>
            <a:noFill/>
          </a:ln>
        </p:spPr>
        <p:txBody>
          <a:bodyPr anchor="ctr">
            <a:normAutofit/>
          </a:bodyPr>
          <a:lstStyle>
            <a:lvl1pPr marL="0" indent="0" algn="ctr">
              <a:buNone/>
              <a:defRPr sz="2133" b="1">
                <a:solidFill>
                  <a:schemeClr val="tx1"/>
                </a:solidFill>
              </a:defRPr>
            </a:lvl1pPr>
            <a:lvl2pPr marL="0" indent="0" algn="ctr">
              <a:buFont typeface="Arial" panose="020B0604020202020204" pitchFamily="34" charset="0"/>
              <a:buNone/>
              <a:defRPr sz="2133">
                <a:solidFill>
                  <a:schemeClr val="tx1"/>
                </a:solidFill>
              </a:defRPr>
            </a:lvl2pPr>
          </a:lstStyle>
          <a:p>
            <a:pPr lvl="0"/>
            <a:r>
              <a:rPr lang="en-US" noProof="0"/>
              <a:t>Edit Master text styles</a:t>
            </a:r>
          </a:p>
          <a:p>
            <a:pPr lvl="1"/>
            <a:r>
              <a:rPr lang="en-US" noProof="0"/>
              <a:t>Second level</a:t>
            </a:r>
          </a:p>
        </p:txBody>
      </p:sp>
      <p:sp>
        <p:nvSpPr>
          <p:cNvPr id="13" name="Text Placeholder 6"/>
          <p:cNvSpPr>
            <a:spLocks noGrp="1"/>
          </p:cNvSpPr>
          <p:nvPr>
            <p:ph type="body" sz="quarter" idx="16"/>
          </p:nvPr>
        </p:nvSpPr>
        <p:spPr>
          <a:xfrm>
            <a:off x="361981" y="1165013"/>
            <a:ext cx="3614400" cy="3614400"/>
          </a:xfrm>
          <a:prstGeom prst="ellipse">
            <a:avLst/>
          </a:prstGeom>
          <a:solidFill>
            <a:schemeClr val="bg2"/>
          </a:solidFill>
          <a:ln>
            <a:noFill/>
          </a:ln>
        </p:spPr>
        <p:txBody>
          <a:bodyPr anchor="ctr">
            <a:normAutofit/>
          </a:bodyPr>
          <a:lstStyle>
            <a:lvl1pPr marL="0" indent="0" algn="ctr">
              <a:buNone/>
              <a:defRPr sz="2133" b="1">
                <a:solidFill>
                  <a:schemeClr val="tx1"/>
                </a:solidFill>
              </a:defRPr>
            </a:lvl1pPr>
            <a:lvl2pPr marL="0" indent="0" algn="ctr">
              <a:buFont typeface="Arial" panose="020B0604020202020204" pitchFamily="34" charset="0"/>
              <a:buNone/>
              <a:defRPr sz="2133">
                <a:solidFill>
                  <a:schemeClr val="tx1"/>
                </a:solidFill>
              </a:defRPr>
            </a:lvl2pPr>
          </a:lstStyle>
          <a:p>
            <a:pPr lvl="0"/>
            <a:r>
              <a:rPr lang="en-US" noProof="0"/>
              <a:t>Edit Master text styles</a:t>
            </a:r>
          </a:p>
          <a:p>
            <a:pPr lvl="1"/>
            <a:r>
              <a:rPr lang="en-US" noProof="0"/>
              <a:t>Second level</a:t>
            </a:r>
          </a:p>
        </p:txBody>
      </p:sp>
      <p:grpSp>
        <p:nvGrpSpPr>
          <p:cNvPr id="6" name="Group 5"/>
          <p:cNvGrpSpPr/>
          <p:nvPr userDrawn="1"/>
        </p:nvGrpSpPr>
        <p:grpSpPr>
          <a:xfrm>
            <a:off x="-16933" y="5541434"/>
            <a:ext cx="12208933" cy="1316567"/>
            <a:chOff x="-12700" y="4156075"/>
            <a:chExt cx="9156700" cy="987425"/>
          </a:xfrm>
        </p:grpSpPr>
        <p:pic>
          <p:nvPicPr>
            <p:cNvPr id="7" name="Picture 6" descr="L:\Publication Artwork\00 Channel services\Branding\Brand Manual\play\word and powerpoint\PPT templates\footer-0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4156075"/>
              <a:ext cx="9156700" cy="98742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userDrawn="1"/>
          </p:nvGrpSpPr>
          <p:grpSpPr>
            <a:xfrm>
              <a:off x="-1" y="4686300"/>
              <a:ext cx="7814311" cy="454660"/>
              <a:chOff x="-1" y="4686300"/>
              <a:chExt cx="7814311" cy="454660"/>
            </a:xfrm>
          </p:grpSpPr>
          <p:sp>
            <p:nvSpPr>
              <p:cNvPr id="14" name="Rectangle 13"/>
              <p:cNvSpPr/>
              <p:nvPr userDrawn="1"/>
            </p:nvSpPr>
            <p:spPr>
              <a:xfrm>
                <a:off x="-1" y="4686300"/>
                <a:ext cx="7362825" cy="454660"/>
              </a:xfrm>
              <a:prstGeom prst="rect">
                <a:avLst/>
              </a:prstGeom>
              <a:solidFill>
                <a:srgbClr val="194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
            <p:nvSpPr>
              <p:cNvPr id="15" name="Right Triangle 14"/>
              <p:cNvSpPr/>
              <p:nvPr userDrawn="1"/>
            </p:nvSpPr>
            <p:spPr>
              <a:xfrm>
                <a:off x="7362190" y="4686300"/>
                <a:ext cx="452120" cy="454660"/>
              </a:xfrm>
              <a:prstGeom prst="rtTriangle">
                <a:avLst/>
              </a:prstGeom>
              <a:solidFill>
                <a:srgbClr val="194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gr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098" y="4743752"/>
              <a:ext cx="1212508" cy="376888"/>
            </a:xfrm>
            <a:prstGeom prst="rect">
              <a:avLst/>
            </a:prstGeom>
          </p:spPr>
        </p:pic>
      </p:grpSp>
    </p:spTree>
    <p:extLst>
      <p:ext uri="{BB962C8B-B14F-4D97-AF65-F5344CB8AC3E}">
        <p14:creationId xmlns:p14="http://schemas.microsoft.com/office/powerpoint/2010/main" val="1848980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 Images">
    <p:spTree>
      <p:nvGrpSpPr>
        <p:cNvPr id="1" name=""/>
        <p:cNvGrpSpPr/>
        <p:nvPr/>
      </p:nvGrpSpPr>
      <p:grpSpPr>
        <a:xfrm>
          <a:off x="0" y="0"/>
          <a:ext cx="0" cy="0"/>
          <a:chOff x="0" y="0"/>
          <a:chExt cx="0" cy="0"/>
        </a:xfrm>
      </p:grpSpPr>
      <p:sp>
        <p:nvSpPr>
          <p:cNvPr id="20" name="Picture Placeholder 3"/>
          <p:cNvSpPr>
            <a:spLocks noGrp="1"/>
          </p:cNvSpPr>
          <p:nvPr>
            <p:ph type="pic" sz="quarter" idx="14"/>
          </p:nvPr>
        </p:nvSpPr>
        <p:spPr>
          <a:xfrm>
            <a:off x="3086177" y="1"/>
            <a:ext cx="2871427" cy="4208344"/>
          </a:xfrm>
        </p:spPr>
        <p:txBody>
          <a:bodyPr/>
          <a:lstStyle/>
          <a:p>
            <a:r>
              <a:rPr lang="en-NZ" noProof="0"/>
              <a:t>Click icon to add picture</a:t>
            </a:r>
          </a:p>
        </p:txBody>
      </p:sp>
      <p:sp>
        <p:nvSpPr>
          <p:cNvPr id="21" name="Picture Placeholder 3"/>
          <p:cNvSpPr>
            <a:spLocks noGrp="1"/>
          </p:cNvSpPr>
          <p:nvPr>
            <p:ph type="pic" sz="quarter" idx="15"/>
          </p:nvPr>
        </p:nvSpPr>
        <p:spPr>
          <a:xfrm>
            <a:off x="5957054" y="1"/>
            <a:ext cx="3109047" cy="2152600"/>
          </a:xfrm>
        </p:spPr>
        <p:txBody>
          <a:bodyPr/>
          <a:lstStyle/>
          <a:p>
            <a:r>
              <a:rPr lang="en-NZ" noProof="0"/>
              <a:t>Click icon to add picture</a:t>
            </a:r>
          </a:p>
        </p:txBody>
      </p:sp>
      <p:sp>
        <p:nvSpPr>
          <p:cNvPr id="22" name="Picture Placeholder 3"/>
          <p:cNvSpPr>
            <a:spLocks noGrp="1"/>
          </p:cNvSpPr>
          <p:nvPr>
            <p:ph type="pic" sz="quarter" idx="16"/>
          </p:nvPr>
        </p:nvSpPr>
        <p:spPr>
          <a:xfrm>
            <a:off x="9052744" y="1"/>
            <a:ext cx="3139256" cy="2152600"/>
          </a:xfrm>
        </p:spPr>
        <p:txBody>
          <a:bodyPr/>
          <a:lstStyle/>
          <a:p>
            <a:r>
              <a:rPr lang="en-NZ" noProof="0"/>
              <a:t>Click icon to add picture</a:t>
            </a:r>
          </a:p>
        </p:txBody>
      </p:sp>
      <p:sp>
        <p:nvSpPr>
          <p:cNvPr id="23" name="Picture Placeholder 3"/>
          <p:cNvSpPr>
            <a:spLocks noGrp="1"/>
          </p:cNvSpPr>
          <p:nvPr>
            <p:ph type="pic" sz="quarter" idx="17"/>
          </p:nvPr>
        </p:nvSpPr>
        <p:spPr>
          <a:xfrm>
            <a:off x="5952675" y="2152601"/>
            <a:ext cx="6239327" cy="4705400"/>
          </a:xfrm>
        </p:spPr>
        <p:txBody>
          <a:bodyPr/>
          <a:lstStyle/>
          <a:p>
            <a:r>
              <a:rPr lang="en-NZ" noProof="0"/>
              <a:t>Click icon to add picture</a:t>
            </a:r>
          </a:p>
        </p:txBody>
      </p:sp>
      <p:sp>
        <p:nvSpPr>
          <p:cNvPr id="4" name="Picture Placeholder 3"/>
          <p:cNvSpPr>
            <a:spLocks noGrp="1"/>
          </p:cNvSpPr>
          <p:nvPr>
            <p:ph type="pic" sz="quarter" idx="10" hasCustomPrompt="1"/>
          </p:nvPr>
        </p:nvSpPr>
        <p:spPr>
          <a:xfrm>
            <a:off x="-1" y="0"/>
            <a:ext cx="3086176" cy="2066221"/>
          </a:xfrm>
        </p:spPr>
        <p:txBody>
          <a:bodyPr/>
          <a:lstStyle>
            <a:lvl1pPr marL="0" marR="0" indent="0" algn="l" defTabSz="914354" rtl="0" eaLnBrk="1" fontAlgn="auto" latinLnBrk="0" hangingPunct="1">
              <a:lnSpc>
                <a:spcPct val="90000"/>
              </a:lnSpc>
              <a:spcBef>
                <a:spcPts val="0"/>
              </a:spcBef>
              <a:spcAft>
                <a:spcPts val="800"/>
              </a:spcAft>
              <a:buClrTx/>
              <a:buSzTx/>
              <a:buFont typeface="Arial" panose="020B0604020202020204" pitchFamily="34" charset="0"/>
              <a:buNone/>
              <a:tabLst/>
              <a:defRPr/>
            </a:lvl1pPr>
          </a:lstStyle>
          <a:p>
            <a:pPr marL="0" marR="0" lvl="0" indent="0" algn="l" defTabSz="914354" rtl="0" eaLnBrk="1" fontAlgn="auto" latinLnBrk="0" hangingPunct="1">
              <a:lnSpc>
                <a:spcPct val="90000"/>
              </a:lnSpc>
              <a:spcBef>
                <a:spcPts val="0"/>
              </a:spcBef>
              <a:spcAft>
                <a:spcPts val="800"/>
              </a:spcAft>
              <a:buClrTx/>
              <a:buSzTx/>
              <a:buFont typeface="Arial" panose="020B0604020202020204" pitchFamily="34" charset="0"/>
              <a:buNone/>
              <a:tabLst/>
              <a:defRPr/>
            </a:pPr>
            <a:r>
              <a:rPr lang="en-NZ" noProof="0"/>
              <a:t>Picture Placeholder</a:t>
            </a:r>
            <a:br>
              <a:rPr lang="en-NZ" noProof="0"/>
            </a:br>
            <a:r>
              <a:rPr lang="en-NZ" noProof="0"/>
              <a:t>-To insert a new image click the centre icon and select your chosen image</a:t>
            </a:r>
          </a:p>
          <a:p>
            <a:endParaRPr lang="en-NZ" noProof="0"/>
          </a:p>
        </p:txBody>
      </p:sp>
      <p:sp>
        <p:nvSpPr>
          <p:cNvPr id="17" name="Picture Placeholder 3"/>
          <p:cNvSpPr>
            <a:spLocks noGrp="1"/>
          </p:cNvSpPr>
          <p:nvPr>
            <p:ph type="pic" sz="quarter" idx="11"/>
          </p:nvPr>
        </p:nvSpPr>
        <p:spPr>
          <a:xfrm>
            <a:off x="-1" y="2066223"/>
            <a:ext cx="3086177" cy="2142124"/>
          </a:xfrm>
        </p:spPr>
        <p:txBody>
          <a:bodyPr/>
          <a:lstStyle/>
          <a:p>
            <a:r>
              <a:rPr lang="en-NZ" noProof="0"/>
              <a:t>Click icon to add picture</a:t>
            </a:r>
          </a:p>
        </p:txBody>
      </p:sp>
      <p:sp>
        <p:nvSpPr>
          <p:cNvPr id="18" name="Picture Placeholder 3"/>
          <p:cNvSpPr>
            <a:spLocks noGrp="1"/>
          </p:cNvSpPr>
          <p:nvPr>
            <p:ph type="pic" sz="quarter" idx="12"/>
          </p:nvPr>
        </p:nvSpPr>
        <p:spPr>
          <a:xfrm>
            <a:off x="-1" y="4208347"/>
            <a:ext cx="3086177" cy="2356432"/>
          </a:xfrm>
        </p:spPr>
        <p:txBody>
          <a:bodyPr/>
          <a:lstStyle/>
          <a:p>
            <a:r>
              <a:rPr lang="en-NZ" noProof="0"/>
              <a:t>Click icon to add picture</a:t>
            </a:r>
          </a:p>
        </p:txBody>
      </p:sp>
      <p:sp>
        <p:nvSpPr>
          <p:cNvPr id="19" name="Picture Placeholder 3"/>
          <p:cNvSpPr>
            <a:spLocks noGrp="1"/>
          </p:cNvSpPr>
          <p:nvPr>
            <p:ph type="pic" sz="quarter" idx="13"/>
          </p:nvPr>
        </p:nvSpPr>
        <p:spPr>
          <a:xfrm>
            <a:off x="3086178" y="4208347"/>
            <a:ext cx="2866497" cy="2356432"/>
          </a:xfrm>
        </p:spPr>
        <p:txBody>
          <a:bodyPr/>
          <a:lstStyle/>
          <a:p>
            <a:r>
              <a:rPr lang="en-NZ" noProof="0"/>
              <a:t>Click icon to add picture</a:t>
            </a:r>
          </a:p>
        </p:txBody>
      </p:sp>
    </p:spTree>
    <p:extLst>
      <p:ext uri="{BB962C8B-B14F-4D97-AF65-F5344CB8AC3E}">
        <p14:creationId xmlns:p14="http://schemas.microsoft.com/office/powerpoint/2010/main" val="348259192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ubtitle, Text">
    <p:spTree>
      <p:nvGrpSpPr>
        <p:cNvPr id="1" name=""/>
        <p:cNvGrpSpPr/>
        <p:nvPr/>
      </p:nvGrpSpPr>
      <p:grpSpPr>
        <a:xfrm>
          <a:off x="0" y="0"/>
          <a:ext cx="0" cy="0"/>
          <a:chOff x="0" y="0"/>
          <a:chExt cx="0" cy="0"/>
        </a:xfrm>
      </p:grpSpPr>
      <p:sp>
        <p:nvSpPr>
          <p:cNvPr id="2" name="Title 1"/>
          <p:cNvSpPr>
            <a:spLocks noGrp="1"/>
          </p:cNvSpPr>
          <p:nvPr>
            <p:ph type="title"/>
          </p:nvPr>
        </p:nvSpPr>
        <p:spPr>
          <a:xfrm>
            <a:off x="321733" y="243131"/>
            <a:ext cx="11520409" cy="1023408"/>
          </a:xfrm>
          <a:prstGeom prst="rect">
            <a:avLst/>
          </a:prstGeom>
        </p:spPr>
        <p:txBody>
          <a:bodyPr anchor="b"/>
          <a:lstStyle>
            <a:lvl1pPr>
              <a:defRPr/>
            </a:lvl1pPr>
          </a:lstStyle>
          <a:p>
            <a:r>
              <a:rPr lang="en-US" noProof="0"/>
              <a:t>Click to edit Master title style</a:t>
            </a:r>
            <a:endParaRPr lang="en-NZ" noProof="0"/>
          </a:p>
        </p:txBody>
      </p:sp>
      <p:sp>
        <p:nvSpPr>
          <p:cNvPr id="9" name="Text Placeholder 8"/>
          <p:cNvSpPr>
            <a:spLocks noGrp="1"/>
          </p:cNvSpPr>
          <p:nvPr>
            <p:ph type="body" sz="quarter" idx="12" hasCustomPrompt="1"/>
          </p:nvPr>
        </p:nvSpPr>
        <p:spPr>
          <a:xfrm>
            <a:off x="321733" y="1351350"/>
            <a:ext cx="11520409" cy="376729"/>
          </a:xfrm>
          <a:prstGeom prst="rect">
            <a:avLst/>
          </a:prstGeom>
        </p:spPr>
        <p:txBody>
          <a:bodyPr tIns="0" bIns="0">
            <a:normAutofit/>
          </a:bodyPr>
          <a:lstStyle>
            <a:lvl1pPr marL="0" indent="0">
              <a:spcAft>
                <a:spcPts val="0"/>
              </a:spcAft>
              <a:buNone/>
              <a:defRPr sz="2133">
                <a:solidFill>
                  <a:schemeClr val="bg2"/>
                </a:solidFill>
              </a:defRPr>
            </a:lvl1pPr>
          </a:lstStyle>
          <a:p>
            <a:pPr lvl="0"/>
            <a:r>
              <a:rPr lang="en-NZ" noProof="0"/>
              <a:t>Click to edit Subtitle</a:t>
            </a:r>
          </a:p>
        </p:txBody>
      </p:sp>
      <p:sp>
        <p:nvSpPr>
          <p:cNvPr id="5" name="Content Placeholder 4"/>
          <p:cNvSpPr>
            <a:spLocks noGrp="1"/>
          </p:cNvSpPr>
          <p:nvPr>
            <p:ph sz="quarter" idx="13"/>
          </p:nvPr>
        </p:nvSpPr>
        <p:spPr>
          <a:xfrm>
            <a:off x="321733" y="1811868"/>
            <a:ext cx="11521017" cy="4004609"/>
          </a:xfrm>
          <a:prstGeom prst="rect">
            <a:avLst/>
          </a:prstGeom>
        </p:spPr>
        <p:txBody>
          <a:bodyPr/>
          <a:lstStyle>
            <a:lvl1pPr>
              <a:defRPr sz="2400"/>
            </a:lvl1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NZ" noProof="0"/>
          </a:p>
        </p:txBody>
      </p:sp>
      <p:grpSp>
        <p:nvGrpSpPr>
          <p:cNvPr id="8" name="Group 7"/>
          <p:cNvGrpSpPr/>
          <p:nvPr userDrawn="1"/>
        </p:nvGrpSpPr>
        <p:grpSpPr>
          <a:xfrm>
            <a:off x="-16933" y="5541434"/>
            <a:ext cx="12208933" cy="1316567"/>
            <a:chOff x="-12700" y="4156075"/>
            <a:chExt cx="9156700" cy="987425"/>
          </a:xfrm>
        </p:grpSpPr>
        <p:pic>
          <p:nvPicPr>
            <p:cNvPr id="10" name="Picture 9" descr="L:\Publication Artwork\00 Channel services\Branding\Brand Manual\play\word and powerpoint\PPT templates\footer-0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4156075"/>
              <a:ext cx="9156700" cy="9874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1" y="4686300"/>
              <a:ext cx="7814311" cy="454660"/>
              <a:chOff x="-1" y="4686300"/>
              <a:chExt cx="7814311" cy="454660"/>
            </a:xfrm>
          </p:grpSpPr>
          <p:sp>
            <p:nvSpPr>
              <p:cNvPr id="13" name="Rectangle 12"/>
              <p:cNvSpPr/>
              <p:nvPr userDrawn="1"/>
            </p:nvSpPr>
            <p:spPr>
              <a:xfrm>
                <a:off x="-1" y="4686300"/>
                <a:ext cx="7362825" cy="454660"/>
              </a:xfrm>
              <a:prstGeom prst="rect">
                <a:avLst/>
              </a:prstGeom>
              <a:solidFill>
                <a:srgbClr val="194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
            <p:nvSpPr>
              <p:cNvPr id="14" name="Right Triangle 13"/>
              <p:cNvSpPr/>
              <p:nvPr userDrawn="1"/>
            </p:nvSpPr>
            <p:spPr>
              <a:xfrm>
                <a:off x="7362190" y="4686300"/>
                <a:ext cx="452120" cy="454660"/>
              </a:xfrm>
              <a:prstGeom prst="rtTriangle">
                <a:avLst/>
              </a:prstGeom>
              <a:solidFill>
                <a:srgbClr val="194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gr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098" y="4743752"/>
              <a:ext cx="1212508" cy="376888"/>
            </a:xfrm>
            <a:prstGeom prst="rect">
              <a:avLst/>
            </a:prstGeom>
          </p:spPr>
        </p:pic>
      </p:grpSp>
    </p:spTree>
    <p:extLst>
      <p:ext uri="{BB962C8B-B14F-4D97-AF65-F5344CB8AC3E}">
        <p14:creationId xmlns:p14="http://schemas.microsoft.com/office/powerpoint/2010/main" val="436133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ubtitle, Text, Side Picture 2">
    <p:spTree>
      <p:nvGrpSpPr>
        <p:cNvPr id="1" name=""/>
        <p:cNvGrpSpPr/>
        <p:nvPr/>
      </p:nvGrpSpPr>
      <p:grpSpPr>
        <a:xfrm>
          <a:off x="0" y="0"/>
          <a:ext cx="0" cy="0"/>
          <a:chOff x="0" y="0"/>
          <a:chExt cx="0" cy="0"/>
        </a:xfrm>
      </p:grpSpPr>
      <p:sp>
        <p:nvSpPr>
          <p:cNvPr id="2" name="Title 1"/>
          <p:cNvSpPr>
            <a:spLocks noGrp="1"/>
          </p:cNvSpPr>
          <p:nvPr>
            <p:ph type="title"/>
          </p:nvPr>
        </p:nvSpPr>
        <p:spPr>
          <a:xfrm>
            <a:off x="321733" y="1136783"/>
            <a:ext cx="4978401" cy="1023408"/>
          </a:xfrm>
          <a:prstGeom prst="rect">
            <a:avLst/>
          </a:prstGeom>
        </p:spPr>
        <p:txBody>
          <a:bodyPr anchor="t"/>
          <a:lstStyle>
            <a:lvl1pPr>
              <a:defRPr/>
            </a:lvl1pPr>
          </a:lstStyle>
          <a:p>
            <a:r>
              <a:rPr lang="en-US" noProof="0"/>
              <a:t>Click to edit Master title style</a:t>
            </a:r>
            <a:endParaRPr lang="en-NZ" noProof="0" dirty="0"/>
          </a:p>
        </p:txBody>
      </p:sp>
      <p:sp>
        <p:nvSpPr>
          <p:cNvPr id="9" name="Text Placeholder 8"/>
          <p:cNvSpPr>
            <a:spLocks noGrp="1"/>
          </p:cNvSpPr>
          <p:nvPr>
            <p:ph type="body" sz="quarter" idx="12" hasCustomPrompt="1"/>
          </p:nvPr>
        </p:nvSpPr>
        <p:spPr>
          <a:xfrm>
            <a:off x="321733" y="2206489"/>
            <a:ext cx="4978401" cy="376729"/>
          </a:xfrm>
          <a:prstGeom prst="rect">
            <a:avLst/>
          </a:prstGeom>
        </p:spPr>
        <p:txBody>
          <a:bodyPr tIns="0" bIns="0">
            <a:normAutofit/>
          </a:bodyPr>
          <a:lstStyle>
            <a:lvl1pPr marL="0" indent="0">
              <a:spcAft>
                <a:spcPts val="0"/>
              </a:spcAft>
              <a:buNone/>
              <a:defRPr sz="2133">
                <a:solidFill>
                  <a:schemeClr val="bg2"/>
                </a:solidFill>
              </a:defRPr>
            </a:lvl1pPr>
          </a:lstStyle>
          <a:p>
            <a:pPr lvl="0"/>
            <a:r>
              <a:rPr lang="en-NZ" noProof="0" dirty="0"/>
              <a:t>Click to edit Subtitle</a:t>
            </a:r>
          </a:p>
        </p:txBody>
      </p:sp>
      <p:sp>
        <p:nvSpPr>
          <p:cNvPr id="5" name="Content Placeholder 4"/>
          <p:cNvSpPr>
            <a:spLocks noGrp="1"/>
          </p:cNvSpPr>
          <p:nvPr>
            <p:ph sz="quarter" idx="13"/>
          </p:nvPr>
        </p:nvSpPr>
        <p:spPr>
          <a:xfrm>
            <a:off x="321735" y="2629517"/>
            <a:ext cx="4978664" cy="2653844"/>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NZ" noProof="0" dirty="0"/>
          </a:p>
        </p:txBody>
      </p:sp>
      <p:sp>
        <p:nvSpPr>
          <p:cNvPr id="6" name="Picture Placeholder 5"/>
          <p:cNvSpPr>
            <a:spLocks noGrp="1"/>
          </p:cNvSpPr>
          <p:nvPr>
            <p:ph type="pic" sz="quarter" idx="14" hasCustomPrompt="1"/>
          </p:nvPr>
        </p:nvSpPr>
        <p:spPr>
          <a:xfrm>
            <a:off x="5487104" y="1164812"/>
            <a:ext cx="5993689" cy="3995793"/>
          </a:xfrm>
          <a:prstGeom prst="rect">
            <a:avLst/>
          </a:prstGeom>
        </p:spPr>
        <p:txBody>
          <a:bodyPr/>
          <a:lstStyle>
            <a:lvl1pPr>
              <a:defRPr baseline="0"/>
            </a:lvl1pPr>
          </a:lstStyle>
          <a:p>
            <a:r>
              <a:rPr lang="en-NZ" noProof="0" dirty="0"/>
              <a:t>Picture Placeholder</a:t>
            </a:r>
            <a:br>
              <a:rPr lang="en-NZ" noProof="0" dirty="0"/>
            </a:br>
            <a:r>
              <a:rPr lang="en-NZ" noProof="0" dirty="0"/>
              <a:t>-To insert a new image click the centre icon and select your chosen image</a:t>
            </a:r>
          </a:p>
        </p:txBody>
      </p:sp>
      <p:pic>
        <p:nvPicPr>
          <p:cNvPr id="8" name="Picture 7">
            <a:extLst>
              <a:ext uri="{FF2B5EF4-FFF2-40B4-BE49-F238E27FC236}">
                <a16:creationId xmlns:a16="http://schemas.microsoft.com/office/drawing/2014/main" id="{A4F2710A-8E68-49C8-8898-8755D04562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43018"/>
            <a:ext cx="12192000" cy="1314983"/>
          </a:xfrm>
          <a:prstGeom prst="rect">
            <a:avLst/>
          </a:prstGeom>
        </p:spPr>
      </p:pic>
      <p:pic>
        <p:nvPicPr>
          <p:cNvPr id="10" name="Picture 9">
            <a:extLst>
              <a:ext uri="{FF2B5EF4-FFF2-40B4-BE49-F238E27FC236}">
                <a16:creationId xmlns:a16="http://schemas.microsoft.com/office/drawing/2014/main" id="{4D614F20-3219-482B-BB03-FBA7BD8DF5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4431" y="6421383"/>
            <a:ext cx="1250933" cy="280088"/>
          </a:xfrm>
          <a:prstGeom prst="rect">
            <a:avLst/>
          </a:prstGeom>
        </p:spPr>
      </p:pic>
    </p:spTree>
    <p:extLst>
      <p:ext uri="{BB962C8B-B14F-4D97-AF65-F5344CB8AC3E}">
        <p14:creationId xmlns:p14="http://schemas.microsoft.com/office/powerpoint/2010/main" val="3787270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ull Page Image with Circl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prstGeom prst="rect">
            <a:avLst/>
          </a:prstGeom>
        </p:spPr>
        <p:txBody>
          <a:bodyPr/>
          <a:lstStyle/>
          <a:p>
            <a:r>
              <a:rPr lang="en-NZ" noProof="0" dirty="0"/>
              <a:t>Picture Placeholder</a:t>
            </a:r>
            <a:br>
              <a:rPr lang="en-NZ" noProof="0" dirty="0"/>
            </a:br>
            <a:r>
              <a:rPr lang="en-NZ" noProof="0" dirty="0"/>
              <a:t>-To insert a new image click the centre icon and select your chosen image</a:t>
            </a:r>
          </a:p>
        </p:txBody>
      </p:sp>
      <p:sp>
        <p:nvSpPr>
          <p:cNvPr id="5" name="Text Placeholder 6"/>
          <p:cNvSpPr>
            <a:spLocks noGrp="1"/>
          </p:cNvSpPr>
          <p:nvPr>
            <p:ph type="body" sz="quarter" idx="16"/>
          </p:nvPr>
        </p:nvSpPr>
        <p:spPr>
          <a:xfrm>
            <a:off x="1303651" y="1165013"/>
            <a:ext cx="3614400" cy="3614400"/>
          </a:xfrm>
          <a:prstGeom prst="ellipse">
            <a:avLst/>
          </a:prstGeom>
          <a:solidFill>
            <a:schemeClr val="bg2"/>
          </a:solidFill>
          <a:ln>
            <a:noFill/>
          </a:ln>
        </p:spPr>
        <p:txBody>
          <a:bodyPr anchor="ctr"/>
          <a:lstStyle>
            <a:lvl1pPr marL="0" indent="0" algn="ctr">
              <a:buNone/>
              <a:defRPr b="1">
                <a:solidFill>
                  <a:schemeClr val="tx1"/>
                </a:solidFill>
              </a:defRPr>
            </a:lvl1pPr>
            <a:lvl2pPr marL="0" indent="0" algn="ctr">
              <a:buFont typeface="Arial" panose="020B0604020202020204" pitchFamily="34" charset="0"/>
              <a:buNone/>
              <a:defRPr>
                <a:solidFill>
                  <a:schemeClr val="tx1"/>
                </a:solidFill>
              </a:defRPr>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98776650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E7354746-1B50-4D17-8B93-995C2B44E3AE}" type="datetimeFigureOut">
              <a:rPr lang="en-NZ" smtClean="0"/>
              <a:t>7/12/2020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6EF72BE-B72C-4483-885D-F287948EF55E}" type="slidenum">
              <a:rPr lang="en-NZ" smtClean="0"/>
              <a:t>‹#›</a:t>
            </a:fld>
            <a:endParaRPr lang="en-NZ"/>
          </a:p>
        </p:txBody>
      </p:sp>
    </p:spTree>
    <p:extLst>
      <p:ext uri="{BB962C8B-B14F-4D97-AF65-F5344CB8AC3E}">
        <p14:creationId xmlns:p14="http://schemas.microsoft.com/office/powerpoint/2010/main" val="2690705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hree Pages 1">
    <p:spTree>
      <p:nvGrpSpPr>
        <p:cNvPr id="1" name=""/>
        <p:cNvGrpSpPr/>
        <p:nvPr/>
      </p:nvGrpSpPr>
      <p:grpSpPr>
        <a:xfrm>
          <a:off x="0" y="0"/>
          <a:ext cx="0" cy="0"/>
          <a:chOff x="0" y="0"/>
          <a:chExt cx="0" cy="0"/>
        </a:xfrm>
      </p:grpSpPr>
      <p:sp>
        <p:nvSpPr>
          <p:cNvPr id="12" name="Text Placeholder 3"/>
          <p:cNvSpPr>
            <a:spLocks noGrp="1"/>
          </p:cNvSpPr>
          <p:nvPr>
            <p:ph type="body" sz="quarter" idx="18"/>
          </p:nvPr>
        </p:nvSpPr>
        <p:spPr>
          <a:xfrm>
            <a:off x="8179202" y="476109"/>
            <a:ext cx="3615908" cy="5238892"/>
          </a:xfrm>
          <a:custGeom>
            <a:avLst/>
            <a:gdLst>
              <a:gd name="connsiteX0" fmla="*/ 0 w 2711931"/>
              <a:gd name="connsiteY0" fmla="*/ 0 h 3929169"/>
              <a:gd name="connsiteX1" fmla="*/ 2711931 w 2711931"/>
              <a:gd name="connsiteY1" fmla="*/ 0 h 3929169"/>
              <a:gd name="connsiteX2" fmla="*/ 2711931 w 2711931"/>
              <a:gd name="connsiteY2" fmla="*/ 3929169 h 3929169"/>
              <a:gd name="connsiteX3" fmla="*/ 0 w 2711931"/>
              <a:gd name="connsiteY3" fmla="*/ 3929169 h 3929169"/>
              <a:gd name="connsiteX4" fmla="*/ 0 w 2711931"/>
              <a:gd name="connsiteY4" fmla="*/ 0 h 3929169"/>
              <a:gd name="connsiteX0" fmla="*/ 0 w 2711931"/>
              <a:gd name="connsiteY0" fmla="*/ 0 h 3929169"/>
              <a:gd name="connsiteX1" fmla="*/ 2711931 w 2711931"/>
              <a:gd name="connsiteY1" fmla="*/ 0 h 3929169"/>
              <a:gd name="connsiteX2" fmla="*/ 2711931 w 2711931"/>
              <a:gd name="connsiteY2" fmla="*/ 3929169 h 3929169"/>
              <a:gd name="connsiteX3" fmla="*/ 2314067 w 2711931"/>
              <a:gd name="connsiteY3" fmla="*/ 3924988 h 3929169"/>
              <a:gd name="connsiteX4" fmla="*/ 0 w 2711931"/>
              <a:gd name="connsiteY4" fmla="*/ 3929169 h 3929169"/>
              <a:gd name="connsiteX5" fmla="*/ 0 w 2711931"/>
              <a:gd name="connsiteY5" fmla="*/ 0 h 3929169"/>
              <a:gd name="connsiteX0" fmla="*/ 0 w 2711931"/>
              <a:gd name="connsiteY0" fmla="*/ 0 h 3929169"/>
              <a:gd name="connsiteX1" fmla="*/ 2711931 w 2711931"/>
              <a:gd name="connsiteY1" fmla="*/ 0 h 3929169"/>
              <a:gd name="connsiteX2" fmla="*/ 2711931 w 2711931"/>
              <a:gd name="connsiteY2" fmla="*/ 3523264 h 3929169"/>
              <a:gd name="connsiteX3" fmla="*/ 2314067 w 2711931"/>
              <a:gd name="connsiteY3" fmla="*/ 3924988 h 3929169"/>
              <a:gd name="connsiteX4" fmla="*/ 0 w 2711931"/>
              <a:gd name="connsiteY4" fmla="*/ 3929169 h 3929169"/>
              <a:gd name="connsiteX5" fmla="*/ 0 w 2711931"/>
              <a:gd name="connsiteY5" fmla="*/ 0 h 3929169"/>
              <a:gd name="connsiteX0" fmla="*/ 0 w 2711931"/>
              <a:gd name="connsiteY0" fmla="*/ 0 h 3929169"/>
              <a:gd name="connsiteX1" fmla="*/ 2711931 w 2711931"/>
              <a:gd name="connsiteY1" fmla="*/ 0 h 3929169"/>
              <a:gd name="connsiteX2" fmla="*/ 2653944 w 2711931"/>
              <a:gd name="connsiteY2" fmla="*/ 3335924 h 3929169"/>
              <a:gd name="connsiteX3" fmla="*/ 2314067 w 2711931"/>
              <a:gd name="connsiteY3" fmla="*/ 3924988 h 3929169"/>
              <a:gd name="connsiteX4" fmla="*/ 0 w 2711931"/>
              <a:gd name="connsiteY4" fmla="*/ 3929169 h 3929169"/>
              <a:gd name="connsiteX5" fmla="*/ 0 w 2711931"/>
              <a:gd name="connsiteY5" fmla="*/ 0 h 3929169"/>
              <a:gd name="connsiteX0" fmla="*/ 0 w 2711931"/>
              <a:gd name="connsiteY0" fmla="*/ 0 h 3929169"/>
              <a:gd name="connsiteX1" fmla="*/ 2711931 w 2711931"/>
              <a:gd name="connsiteY1" fmla="*/ 0 h 3929169"/>
              <a:gd name="connsiteX2" fmla="*/ 2711931 w 2711931"/>
              <a:gd name="connsiteY2" fmla="*/ 3527725 h 3929169"/>
              <a:gd name="connsiteX3" fmla="*/ 2314067 w 2711931"/>
              <a:gd name="connsiteY3" fmla="*/ 3924988 h 3929169"/>
              <a:gd name="connsiteX4" fmla="*/ 0 w 2711931"/>
              <a:gd name="connsiteY4" fmla="*/ 3929169 h 3929169"/>
              <a:gd name="connsiteX5" fmla="*/ 0 w 2711931"/>
              <a:gd name="connsiteY5" fmla="*/ 0 h 392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931" h="3929169">
                <a:moveTo>
                  <a:pt x="0" y="0"/>
                </a:moveTo>
                <a:lnTo>
                  <a:pt x="2711931" y="0"/>
                </a:lnTo>
                <a:lnTo>
                  <a:pt x="2711931" y="3527725"/>
                </a:lnTo>
                <a:lnTo>
                  <a:pt x="2314067" y="3924988"/>
                </a:lnTo>
                <a:lnTo>
                  <a:pt x="0" y="3929169"/>
                </a:lnTo>
                <a:lnTo>
                  <a:pt x="0" y="0"/>
                </a:lnTo>
                <a:close/>
              </a:path>
            </a:pathLst>
          </a:custGeom>
          <a:solidFill>
            <a:schemeClr val="tx1"/>
          </a:solidFill>
          <a:ln>
            <a:solidFill>
              <a:schemeClr val="tx2"/>
            </a:solidFill>
          </a:ln>
        </p:spPr>
        <p:txBody>
          <a:bodyPr anchor="ctr"/>
          <a:lstStyle>
            <a:lvl1pPr marL="0" marR="0" indent="0" algn="l" defTabSz="914354" rtl="0" eaLnBrk="1" fontAlgn="auto" latinLnBrk="0" hangingPunct="1">
              <a:lnSpc>
                <a:spcPct val="90000"/>
              </a:lnSpc>
              <a:spcBef>
                <a:spcPts val="0"/>
              </a:spcBef>
              <a:spcAft>
                <a:spcPts val="800"/>
              </a:spcAft>
              <a:buClrTx/>
              <a:buSzTx/>
              <a:buFont typeface="Arial" panose="020B0604020202020204" pitchFamily="34" charset="0"/>
              <a:buNone/>
              <a:tabLst/>
              <a:defRPr b="1">
                <a:solidFill>
                  <a:schemeClr val="tx2"/>
                </a:solidFill>
              </a:defRPr>
            </a:lvl1pPr>
            <a:lvl2pPr marL="0" marR="0" indent="0" algn="l" defTabSz="914354" rtl="0" eaLnBrk="1" fontAlgn="auto" latinLnBrk="0" hangingPunct="1">
              <a:lnSpc>
                <a:spcPct val="90000"/>
              </a:lnSpc>
              <a:spcBef>
                <a:spcPts val="0"/>
              </a:spcBef>
              <a:spcAft>
                <a:spcPts val="800"/>
              </a:spcAft>
              <a:buClr>
                <a:srgbClr val="AFBD22"/>
              </a:buClr>
              <a:buSzTx/>
              <a:buFont typeface="Arial" panose="020B0604020202020204" pitchFamily="34" charset="0"/>
              <a:buNone/>
              <a:tabLst/>
              <a:defRPr>
                <a:solidFill>
                  <a:schemeClr val="tx2"/>
                </a:solidFill>
              </a:defRPr>
            </a:lvl2pPr>
          </a:lstStyle>
          <a:p>
            <a:pPr lvl="0"/>
            <a:r>
              <a:rPr lang="en-US" noProof="0"/>
              <a:t>Click to edit Master text styles</a:t>
            </a:r>
          </a:p>
          <a:p>
            <a:pPr lvl="1"/>
            <a:r>
              <a:rPr lang="en-US" noProof="0"/>
              <a:t>Second level</a:t>
            </a:r>
          </a:p>
        </p:txBody>
      </p:sp>
      <p:sp>
        <p:nvSpPr>
          <p:cNvPr id="19" name="Text Placeholder 3"/>
          <p:cNvSpPr>
            <a:spLocks noGrp="1"/>
          </p:cNvSpPr>
          <p:nvPr>
            <p:ph type="body" sz="quarter" idx="19"/>
          </p:nvPr>
        </p:nvSpPr>
        <p:spPr>
          <a:xfrm>
            <a:off x="4243275" y="476109"/>
            <a:ext cx="3615908" cy="5238892"/>
          </a:xfrm>
          <a:custGeom>
            <a:avLst/>
            <a:gdLst>
              <a:gd name="connsiteX0" fmla="*/ 0 w 2711931"/>
              <a:gd name="connsiteY0" fmla="*/ 0 h 3929169"/>
              <a:gd name="connsiteX1" fmla="*/ 2711931 w 2711931"/>
              <a:gd name="connsiteY1" fmla="*/ 0 h 3929169"/>
              <a:gd name="connsiteX2" fmla="*/ 2711931 w 2711931"/>
              <a:gd name="connsiteY2" fmla="*/ 3929169 h 3929169"/>
              <a:gd name="connsiteX3" fmla="*/ 0 w 2711931"/>
              <a:gd name="connsiteY3" fmla="*/ 3929169 h 3929169"/>
              <a:gd name="connsiteX4" fmla="*/ 0 w 2711931"/>
              <a:gd name="connsiteY4" fmla="*/ 0 h 3929169"/>
              <a:gd name="connsiteX0" fmla="*/ 0 w 2711931"/>
              <a:gd name="connsiteY0" fmla="*/ 0 h 3929169"/>
              <a:gd name="connsiteX1" fmla="*/ 2711931 w 2711931"/>
              <a:gd name="connsiteY1" fmla="*/ 0 h 3929169"/>
              <a:gd name="connsiteX2" fmla="*/ 2711931 w 2711931"/>
              <a:gd name="connsiteY2" fmla="*/ 3929169 h 3929169"/>
              <a:gd name="connsiteX3" fmla="*/ 2314067 w 2711931"/>
              <a:gd name="connsiteY3" fmla="*/ 3924988 h 3929169"/>
              <a:gd name="connsiteX4" fmla="*/ 0 w 2711931"/>
              <a:gd name="connsiteY4" fmla="*/ 3929169 h 3929169"/>
              <a:gd name="connsiteX5" fmla="*/ 0 w 2711931"/>
              <a:gd name="connsiteY5" fmla="*/ 0 h 3929169"/>
              <a:gd name="connsiteX0" fmla="*/ 0 w 2711931"/>
              <a:gd name="connsiteY0" fmla="*/ 0 h 3929169"/>
              <a:gd name="connsiteX1" fmla="*/ 2711931 w 2711931"/>
              <a:gd name="connsiteY1" fmla="*/ 0 h 3929169"/>
              <a:gd name="connsiteX2" fmla="*/ 2711931 w 2711931"/>
              <a:gd name="connsiteY2" fmla="*/ 3523264 h 3929169"/>
              <a:gd name="connsiteX3" fmla="*/ 2314067 w 2711931"/>
              <a:gd name="connsiteY3" fmla="*/ 3924988 h 3929169"/>
              <a:gd name="connsiteX4" fmla="*/ 0 w 2711931"/>
              <a:gd name="connsiteY4" fmla="*/ 3929169 h 3929169"/>
              <a:gd name="connsiteX5" fmla="*/ 0 w 2711931"/>
              <a:gd name="connsiteY5" fmla="*/ 0 h 3929169"/>
              <a:gd name="connsiteX0" fmla="*/ 0 w 2711931"/>
              <a:gd name="connsiteY0" fmla="*/ 0 h 3929169"/>
              <a:gd name="connsiteX1" fmla="*/ 2711931 w 2711931"/>
              <a:gd name="connsiteY1" fmla="*/ 0 h 3929169"/>
              <a:gd name="connsiteX2" fmla="*/ 2653944 w 2711931"/>
              <a:gd name="connsiteY2" fmla="*/ 3335924 h 3929169"/>
              <a:gd name="connsiteX3" fmla="*/ 2314067 w 2711931"/>
              <a:gd name="connsiteY3" fmla="*/ 3924988 h 3929169"/>
              <a:gd name="connsiteX4" fmla="*/ 0 w 2711931"/>
              <a:gd name="connsiteY4" fmla="*/ 3929169 h 3929169"/>
              <a:gd name="connsiteX5" fmla="*/ 0 w 2711931"/>
              <a:gd name="connsiteY5" fmla="*/ 0 h 3929169"/>
              <a:gd name="connsiteX0" fmla="*/ 0 w 2711931"/>
              <a:gd name="connsiteY0" fmla="*/ 0 h 3929169"/>
              <a:gd name="connsiteX1" fmla="*/ 2711931 w 2711931"/>
              <a:gd name="connsiteY1" fmla="*/ 0 h 3929169"/>
              <a:gd name="connsiteX2" fmla="*/ 2711931 w 2711931"/>
              <a:gd name="connsiteY2" fmla="*/ 3527725 h 3929169"/>
              <a:gd name="connsiteX3" fmla="*/ 2314067 w 2711931"/>
              <a:gd name="connsiteY3" fmla="*/ 3924988 h 3929169"/>
              <a:gd name="connsiteX4" fmla="*/ 0 w 2711931"/>
              <a:gd name="connsiteY4" fmla="*/ 3929169 h 3929169"/>
              <a:gd name="connsiteX5" fmla="*/ 0 w 2711931"/>
              <a:gd name="connsiteY5" fmla="*/ 0 h 392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931" h="3929169">
                <a:moveTo>
                  <a:pt x="0" y="0"/>
                </a:moveTo>
                <a:lnTo>
                  <a:pt x="2711931" y="0"/>
                </a:lnTo>
                <a:lnTo>
                  <a:pt x="2711931" y="3527725"/>
                </a:lnTo>
                <a:lnTo>
                  <a:pt x="2314067" y="3924988"/>
                </a:lnTo>
                <a:lnTo>
                  <a:pt x="0" y="3929169"/>
                </a:lnTo>
                <a:lnTo>
                  <a:pt x="0" y="0"/>
                </a:lnTo>
                <a:close/>
              </a:path>
            </a:pathLst>
          </a:custGeom>
          <a:solidFill>
            <a:schemeClr val="tx1"/>
          </a:solidFill>
          <a:ln>
            <a:solidFill>
              <a:schemeClr val="tx2"/>
            </a:solidFill>
          </a:ln>
        </p:spPr>
        <p:txBody>
          <a:bodyPr anchor="ctr"/>
          <a:lstStyle>
            <a:lvl1pPr marL="0" marR="0" indent="0" algn="l" defTabSz="914354" rtl="0" eaLnBrk="1" fontAlgn="auto" latinLnBrk="0" hangingPunct="1">
              <a:lnSpc>
                <a:spcPct val="90000"/>
              </a:lnSpc>
              <a:spcBef>
                <a:spcPts val="0"/>
              </a:spcBef>
              <a:spcAft>
                <a:spcPts val="800"/>
              </a:spcAft>
              <a:buClrTx/>
              <a:buSzTx/>
              <a:buFont typeface="Arial" panose="020B0604020202020204" pitchFamily="34" charset="0"/>
              <a:buNone/>
              <a:tabLst/>
              <a:defRPr b="1">
                <a:solidFill>
                  <a:schemeClr val="tx2"/>
                </a:solidFill>
              </a:defRPr>
            </a:lvl1pPr>
            <a:lvl2pPr marL="0" marR="0" indent="0" algn="l" defTabSz="914354" rtl="0" eaLnBrk="1" fontAlgn="auto" latinLnBrk="0" hangingPunct="1">
              <a:lnSpc>
                <a:spcPct val="90000"/>
              </a:lnSpc>
              <a:spcBef>
                <a:spcPts val="0"/>
              </a:spcBef>
              <a:spcAft>
                <a:spcPts val="800"/>
              </a:spcAft>
              <a:buClr>
                <a:srgbClr val="AFBD22"/>
              </a:buClr>
              <a:buSzTx/>
              <a:buFont typeface="Arial" panose="020B0604020202020204" pitchFamily="34" charset="0"/>
              <a:buNone/>
              <a:tabLst/>
              <a:defRPr>
                <a:solidFill>
                  <a:schemeClr val="tx2"/>
                </a:solidFill>
              </a:defRPr>
            </a:lvl2pPr>
          </a:lstStyle>
          <a:p>
            <a:pPr lvl="0"/>
            <a:r>
              <a:rPr lang="en-US" noProof="0"/>
              <a:t>Click to edit Master text styles</a:t>
            </a:r>
          </a:p>
          <a:p>
            <a:pPr lvl="1"/>
            <a:r>
              <a:rPr lang="en-US" noProof="0"/>
              <a:t>Second level</a:t>
            </a:r>
          </a:p>
        </p:txBody>
      </p:sp>
      <p:sp>
        <p:nvSpPr>
          <p:cNvPr id="20" name="Text Placeholder 3"/>
          <p:cNvSpPr>
            <a:spLocks noGrp="1"/>
          </p:cNvSpPr>
          <p:nvPr>
            <p:ph type="body" sz="quarter" idx="20"/>
          </p:nvPr>
        </p:nvSpPr>
        <p:spPr>
          <a:xfrm>
            <a:off x="307347" y="476109"/>
            <a:ext cx="3615908" cy="5238892"/>
          </a:xfrm>
          <a:custGeom>
            <a:avLst/>
            <a:gdLst>
              <a:gd name="connsiteX0" fmla="*/ 0 w 2711931"/>
              <a:gd name="connsiteY0" fmla="*/ 0 h 3929169"/>
              <a:gd name="connsiteX1" fmla="*/ 2711931 w 2711931"/>
              <a:gd name="connsiteY1" fmla="*/ 0 h 3929169"/>
              <a:gd name="connsiteX2" fmla="*/ 2711931 w 2711931"/>
              <a:gd name="connsiteY2" fmla="*/ 3929169 h 3929169"/>
              <a:gd name="connsiteX3" fmla="*/ 0 w 2711931"/>
              <a:gd name="connsiteY3" fmla="*/ 3929169 h 3929169"/>
              <a:gd name="connsiteX4" fmla="*/ 0 w 2711931"/>
              <a:gd name="connsiteY4" fmla="*/ 0 h 3929169"/>
              <a:gd name="connsiteX0" fmla="*/ 0 w 2711931"/>
              <a:gd name="connsiteY0" fmla="*/ 0 h 3929169"/>
              <a:gd name="connsiteX1" fmla="*/ 2711931 w 2711931"/>
              <a:gd name="connsiteY1" fmla="*/ 0 h 3929169"/>
              <a:gd name="connsiteX2" fmla="*/ 2711931 w 2711931"/>
              <a:gd name="connsiteY2" fmla="*/ 3929169 h 3929169"/>
              <a:gd name="connsiteX3" fmla="*/ 2314067 w 2711931"/>
              <a:gd name="connsiteY3" fmla="*/ 3924988 h 3929169"/>
              <a:gd name="connsiteX4" fmla="*/ 0 w 2711931"/>
              <a:gd name="connsiteY4" fmla="*/ 3929169 h 3929169"/>
              <a:gd name="connsiteX5" fmla="*/ 0 w 2711931"/>
              <a:gd name="connsiteY5" fmla="*/ 0 h 3929169"/>
              <a:gd name="connsiteX0" fmla="*/ 0 w 2711931"/>
              <a:gd name="connsiteY0" fmla="*/ 0 h 3929169"/>
              <a:gd name="connsiteX1" fmla="*/ 2711931 w 2711931"/>
              <a:gd name="connsiteY1" fmla="*/ 0 h 3929169"/>
              <a:gd name="connsiteX2" fmla="*/ 2711931 w 2711931"/>
              <a:gd name="connsiteY2" fmla="*/ 3523264 h 3929169"/>
              <a:gd name="connsiteX3" fmla="*/ 2314067 w 2711931"/>
              <a:gd name="connsiteY3" fmla="*/ 3924988 h 3929169"/>
              <a:gd name="connsiteX4" fmla="*/ 0 w 2711931"/>
              <a:gd name="connsiteY4" fmla="*/ 3929169 h 3929169"/>
              <a:gd name="connsiteX5" fmla="*/ 0 w 2711931"/>
              <a:gd name="connsiteY5" fmla="*/ 0 h 3929169"/>
              <a:gd name="connsiteX0" fmla="*/ 0 w 2711931"/>
              <a:gd name="connsiteY0" fmla="*/ 0 h 3929169"/>
              <a:gd name="connsiteX1" fmla="*/ 2711931 w 2711931"/>
              <a:gd name="connsiteY1" fmla="*/ 0 h 3929169"/>
              <a:gd name="connsiteX2" fmla="*/ 2653944 w 2711931"/>
              <a:gd name="connsiteY2" fmla="*/ 3335924 h 3929169"/>
              <a:gd name="connsiteX3" fmla="*/ 2314067 w 2711931"/>
              <a:gd name="connsiteY3" fmla="*/ 3924988 h 3929169"/>
              <a:gd name="connsiteX4" fmla="*/ 0 w 2711931"/>
              <a:gd name="connsiteY4" fmla="*/ 3929169 h 3929169"/>
              <a:gd name="connsiteX5" fmla="*/ 0 w 2711931"/>
              <a:gd name="connsiteY5" fmla="*/ 0 h 3929169"/>
              <a:gd name="connsiteX0" fmla="*/ 0 w 2711931"/>
              <a:gd name="connsiteY0" fmla="*/ 0 h 3929169"/>
              <a:gd name="connsiteX1" fmla="*/ 2711931 w 2711931"/>
              <a:gd name="connsiteY1" fmla="*/ 0 h 3929169"/>
              <a:gd name="connsiteX2" fmla="*/ 2711931 w 2711931"/>
              <a:gd name="connsiteY2" fmla="*/ 3527725 h 3929169"/>
              <a:gd name="connsiteX3" fmla="*/ 2314067 w 2711931"/>
              <a:gd name="connsiteY3" fmla="*/ 3924988 h 3929169"/>
              <a:gd name="connsiteX4" fmla="*/ 0 w 2711931"/>
              <a:gd name="connsiteY4" fmla="*/ 3929169 h 3929169"/>
              <a:gd name="connsiteX5" fmla="*/ 0 w 2711931"/>
              <a:gd name="connsiteY5" fmla="*/ 0 h 392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931" h="3929169">
                <a:moveTo>
                  <a:pt x="0" y="0"/>
                </a:moveTo>
                <a:lnTo>
                  <a:pt x="2711931" y="0"/>
                </a:lnTo>
                <a:lnTo>
                  <a:pt x="2711931" y="3527725"/>
                </a:lnTo>
                <a:lnTo>
                  <a:pt x="2314067" y="3924988"/>
                </a:lnTo>
                <a:lnTo>
                  <a:pt x="0" y="3929169"/>
                </a:lnTo>
                <a:lnTo>
                  <a:pt x="0" y="0"/>
                </a:lnTo>
                <a:close/>
              </a:path>
            </a:pathLst>
          </a:custGeom>
          <a:solidFill>
            <a:schemeClr val="tx1"/>
          </a:solidFill>
          <a:ln>
            <a:solidFill>
              <a:schemeClr val="tx2"/>
            </a:solidFill>
          </a:ln>
        </p:spPr>
        <p:txBody>
          <a:bodyPr anchor="ctr"/>
          <a:lstStyle>
            <a:lvl1pPr marL="0" marR="0" indent="0" algn="l" defTabSz="914354" rtl="0" eaLnBrk="1" fontAlgn="auto" latinLnBrk="0" hangingPunct="1">
              <a:lnSpc>
                <a:spcPct val="90000"/>
              </a:lnSpc>
              <a:spcBef>
                <a:spcPts val="0"/>
              </a:spcBef>
              <a:spcAft>
                <a:spcPts val="800"/>
              </a:spcAft>
              <a:buClrTx/>
              <a:buSzTx/>
              <a:buFont typeface="Arial" panose="020B0604020202020204" pitchFamily="34" charset="0"/>
              <a:buNone/>
              <a:tabLst/>
              <a:defRPr b="1">
                <a:solidFill>
                  <a:schemeClr val="tx2"/>
                </a:solidFill>
              </a:defRPr>
            </a:lvl1pPr>
            <a:lvl2pPr marL="0" marR="0" indent="0" algn="l" defTabSz="914354" rtl="0" eaLnBrk="1" fontAlgn="auto" latinLnBrk="0" hangingPunct="1">
              <a:lnSpc>
                <a:spcPct val="90000"/>
              </a:lnSpc>
              <a:spcBef>
                <a:spcPts val="0"/>
              </a:spcBef>
              <a:spcAft>
                <a:spcPts val="800"/>
              </a:spcAft>
              <a:buClr>
                <a:srgbClr val="AFBD22"/>
              </a:buClr>
              <a:buSzTx/>
              <a:buFont typeface="Arial" panose="020B0604020202020204" pitchFamily="34" charset="0"/>
              <a:buNone/>
              <a:tabLst/>
              <a:defRPr>
                <a:solidFill>
                  <a:schemeClr val="tx2"/>
                </a:solidFill>
              </a:defRPr>
            </a:lvl2pPr>
          </a:lstStyle>
          <a:p>
            <a:pPr lvl="0"/>
            <a:r>
              <a:rPr lang="en-US" noProof="0"/>
              <a:t>Click to edit Master text styles</a:t>
            </a:r>
          </a:p>
          <a:p>
            <a:pPr lvl="1"/>
            <a:r>
              <a:rPr lang="en-US" noProof="0"/>
              <a:t>Second level</a:t>
            </a:r>
          </a:p>
        </p:txBody>
      </p:sp>
      <p:pic>
        <p:nvPicPr>
          <p:cNvPr id="6" name="Picture 5">
            <a:extLst>
              <a:ext uri="{FF2B5EF4-FFF2-40B4-BE49-F238E27FC236}">
                <a16:creationId xmlns:a16="http://schemas.microsoft.com/office/drawing/2014/main" id="{C01E9D97-A532-477B-95CA-A7517FF132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43021"/>
            <a:ext cx="12192000" cy="1314983"/>
          </a:xfrm>
          <a:prstGeom prst="rect">
            <a:avLst/>
          </a:prstGeom>
        </p:spPr>
      </p:pic>
      <p:pic>
        <p:nvPicPr>
          <p:cNvPr id="8" name="Picture 7">
            <a:extLst>
              <a:ext uri="{FF2B5EF4-FFF2-40B4-BE49-F238E27FC236}">
                <a16:creationId xmlns:a16="http://schemas.microsoft.com/office/drawing/2014/main" id="{DCCF2CE4-84C9-40B4-8CE0-4F627E55BD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4432" y="6421383"/>
            <a:ext cx="1250933" cy="280088"/>
          </a:xfrm>
          <a:prstGeom prst="rect">
            <a:avLst/>
          </a:prstGeom>
        </p:spPr>
      </p:pic>
    </p:spTree>
    <p:extLst>
      <p:ext uri="{BB962C8B-B14F-4D97-AF65-F5344CB8AC3E}">
        <p14:creationId xmlns:p14="http://schemas.microsoft.com/office/powerpoint/2010/main" val="2264706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over Slide 2">
    <p:spTree>
      <p:nvGrpSpPr>
        <p:cNvPr id="1" name=""/>
        <p:cNvGrpSpPr/>
        <p:nvPr/>
      </p:nvGrpSpPr>
      <p:grpSpPr>
        <a:xfrm>
          <a:off x="0" y="0"/>
          <a:ext cx="0" cy="0"/>
          <a:chOff x="0" y="0"/>
          <a:chExt cx="0" cy="0"/>
        </a:xfrm>
      </p:grpSpPr>
      <p:sp>
        <p:nvSpPr>
          <p:cNvPr id="16" name="Right Triangle 33"/>
          <p:cNvSpPr/>
          <p:nvPr userDrawn="1"/>
        </p:nvSpPr>
        <p:spPr>
          <a:xfrm flipV="1">
            <a:off x="2" y="0"/>
            <a:ext cx="11125199" cy="6858000"/>
          </a:xfrm>
          <a:custGeom>
            <a:avLst/>
            <a:gdLst/>
            <a:ahLst/>
            <a:cxnLst/>
            <a:rect l="l" t="t" r="r" b="b"/>
            <a:pathLst>
              <a:path w="8343899" h="5143500">
                <a:moveTo>
                  <a:pt x="0" y="5143500"/>
                </a:moveTo>
                <a:lnTo>
                  <a:pt x="3149600" y="5143500"/>
                </a:lnTo>
                <a:lnTo>
                  <a:pt x="8343899" y="5143500"/>
                </a:lnTo>
                <a:lnTo>
                  <a:pt x="3149600" y="0"/>
                </a:lnTo>
                <a:lnTo>
                  <a:pt x="0" y="0"/>
                </a:lnTo>
                <a:close/>
              </a:path>
            </a:pathLst>
          </a:custGeom>
          <a:solidFill>
            <a:srgbClr val="194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noProof="0"/>
          </a:p>
        </p:txBody>
      </p:sp>
      <p:sp>
        <p:nvSpPr>
          <p:cNvPr id="2" name="Title 1"/>
          <p:cNvSpPr>
            <a:spLocks noGrp="1"/>
          </p:cNvSpPr>
          <p:nvPr>
            <p:ph type="title"/>
          </p:nvPr>
        </p:nvSpPr>
        <p:spPr>
          <a:xfrm>
            <a:off x="671587" y="360459"/>
            <a:ext cx="10067975" cy="1637599"/>
          </a:xfrm>
          <a:prstGeom prst="rect">
            <a:avLst/>
          </a:prstGeom>
        </p:spPr>
        <p:txBody>
          <a:bodyPr anchor="b">
            <a:normAutofit/>
          </a:bodyPr>
          <a:lstStyle>
            <a:lvl1pPr>
              <a:defRPr sz="4267">
                <a:solidFill>
                  <a:schemeClr val="tx1"/>
                </a:solidFill>
              </a:defRPr>
            </a:lvl1pPr>
          </a:lstStyle>
          <a:p>
            <a:r>
              <a:rPr lang="en-US" noProof="0"/>
              <a:t>Click to edit Master title style</a:t>
            </a:r>
            <a:endParaRPr lang="en-NZ" noProof="0"/>
          </a:p>
        </p:txBody>
      </p:sp>
      <p:sp>
        <p:nvSpPr>
          <p:cNvPr id="9" name="Text Placeholder 8"/>
          <p:cNvSpPr>
            <a:spLocks noGrp="1"/>
          </p:cNvSpPr>
          <p:nvPr>
            <p:ph type="body" sz="quarter" idx="12" hasCustomPrompt="1"/>
          </p:nvPr>
        </p:nvSpPr>
        <p:spPr>
          <a:xfrm>
            <a:off x="671590" y="2549346"/>
            <a:ext cx="10067972" cy="376729"/>
          </a:xfrm>
          <a:prstGeom prst="rect">
            <a:avLst/>
          </a:prstGeom>
        </p:spPr>
        <p:txBody>
          <a:bodyPr tIns="0" bIns="0">
            <a:normAutofit/>
          </a:bodyPr>
          <a:lstStyle>
            <a:lvl1pPr marL="0" indent="0">
              <a:spcAft>
                <a:spcPts val="0"/>
              </a:spcAft>
              <a:buNone/>
              <a:defRPr sz="2400">
                <a:solidFill>
                  <a:schemeClr val="bg2"/>
                </a:solidFill>
              </a:defRPr>
            </a:lvl1pPr>
          </a:lstStyle>
          <a:p>
            <a:pPr lvl="0"/>
            <a:r>
              <a:rPr lang="en-NZ" noProof="0"/>
              <a:t>Click to edit subtitle</a:t>
            </a:r>
          </a:p>
        </p:txBody>
      </p:sp>
      <p:sp>
        <p:nvSpPr>
          <p:cNvPr id="11" name="Freeform 10"/>
          <p:cNvSpPr/>
          <p:nvPr userDrawn="1"/>
        </p:nvSpPr>
        <p:spPr>
          <a:xfrm>
            <a:off x="1467701" y="877513"/>
            <a:ext cx="10732065" cy="1296856"/>
          </a:xfrm>
          <a:custGeom>
            <a:avLst/>
            <a:gdLst>
              <a:gd name="connsiteX0" fmla="*/ 0 w 8049049"/>
              <a:gd name="connsiteY0" fmla="*/ 972642 h 972642"/>
              <a:gd name="connsiteX1" fmla="*/ 7076407 w 8049049"/>
              <a:gd name="connsiteY1" fmla="*/ 972642 h 972642"/>
              <a:gd name="connsiteX2" fmla="*/ 8049049 w 8049049"/>
              <a:gd name="connsiteY2" fmla="*/ 0 h 972642"/>
            </a:gdLst>
            <a:ahLst/>
            <a:cxnLst>
              <a:cxn ang="0">
                <a:pos x="connsiteX0" y="connsiteY0"/>
              </a:cxn>
              <a:cxn ang="0">
                <a:pos x="connsiteX1" y="connsiteY1"/>
              </a:cxn>
              <a:cxn ang="0">
                <a:pos x="connsiteX2" y="connsiteY2"/>
              </a:cxn>
            </a:cxnLst>
            <a:rect l="l" t="t" r="r" b="b"/>
            <a:pathLst>
              <a:path w="8049049" h="972642">
                <a:moveTo>
                  <a:pt x="0" y="972642"/>
                </a:moveTo>
                <a:lnTo>
                  <a:pt x="7076407" y="972642"/>
                </a:lnTo>
                <a:lnTo>
                  <a:pt x="8049049"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noProof="0"/>
          </a:p>
        </p:txBody>
      </p:sp>
      <p:cxnSp>
        <p:nvCxnSpPr>
          <p:cNvPr id="12" name="Straight Connector 11"/>
          <p:cNvCxnSpPr/>
          <p:nvPr userDrawn="1"/>
        </p:nvCxnSpPr>
        <p:spPr>
          <a:xfrm>
            <a:off x="823156" y="2166604"/>
            <a:ext cx="512529" cy="0"/>
          </a:xfrm>
          <a:prstGeom prst="line">
            <a:avLst/>
          </a:prstGeom>
          <a:ln w="19050">
            <a:solidFill>
              <a:schemeClr val="bg2"/>
            </a:solidFill>
          </a:ln>
        </p:spPr>
        <p:style>
          <a:lnRef idx="1">
            <a:schemeClr val="accent2"/>
          </a:lnRef>
          <a:fillRef idx="0">
            <a:schemeClr val="accent2"/>
          </a:fillRef>
          <a:effectRef idx="0">
            <a:schemeClr val="accent2"/>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8983" y="6283507"/>
            <a:ext cx="1592532" cy="162551"/>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57991" y="6587665"/>
            <a:ext cx="1343237" cy="136812"/>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4211" y="6050280"/>
            <a:ext cx="1824000" cy="566960"/>
          </a:xfrm>
          <a:prstGeom prst="rect">
            <a:avLst/>
          </a:prstGeom>
        </p:spPr>
      </p:pic>
    </p:spTree>
    <p:extLst>
      <p:ext uri="{BB962C8B-B14F-4D97-AF65-F5344CB8AC3E}">
        <p14:creationId xmlns:p14="http://schemas.microsoft.com/office/powerpoint/2010/main" val="4131949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ubtitle, Text">
    <p:spTree>
      <p:nvGrpSpPr>
        <p:cNvPr id="1" name=""/>
        <p:cNvGrpSpPr/>
        <p:nvPr/>
      </p:nvGrpSpPr>
      <p:grpSpPr>
        <a:xfrm>
          <a:off x="0" y="0"/>
          <a:ext cx="0" cy="0"/>
          <a:chOff x="0" y="0"/>
          <a:chExt cx="0" cy="0"/>
        </a:xfrm>
      </p:grpSpPr>
      <p:sp>
        <p:nvSpPr>
          <p:cNvPr id="2" name="Title 1"/>
          <p:cNvSpPr>
            <a:spLocks noGrp="1"/>
          </p:cNvSpPr>
          <p:nvPr>
            <p:ph type="title"/>
          </p:nvPr>
        </p:nvSpPr>
        <p:spPr>
          <a:xfrm>
            <a:off x="321733" y="243131"/>
            <a:ext cx="11520409" cy="1023408"/>
          </a:xfrm>
          <a:prstGeom prst="rect">
            <a:avLst/>
          </a:prstGeom>
        </p:spPr>
        <p:txBody>
          <a:bodyPr anchor="b"/>
          <a:lstStyle>
            <a:lvl1pPr>
              <a:defRPr/>
            </a:lvl1pPr>
          </a:lstStyle>
          <a:p>
            <a:r>
              <a:rPr lang="en-US" noProof="0"/>
              <a:t>Click to edit Master title style</a:t>
            </a:r>
            <a:endParaRPr lang="en-NZ" noProof="0"/>
          </a:p>
        </p:txBody>
      </p:sp>
      <p:sp>
        <p:nvSpPr>
          <p:cNvPr id="9" name="Text Placeholder 8"/>
          <p:cNvSpPr>
            <a:spLocks noGrp="1"/>
          </p:cNvSpPr>
          <p:nvPr>
            <p:ph type="body" sz="quarter" idx="12" hasCustomPrompt="1"/>
          </p:nvPr>
        </p:nvSpPr>
        <p:spPr>
          <a:xfrm>
            <a:off x="321733" y="1351350"/>
            <a:ext cx="11520409" cy="376729"/>
          </a:xfrm>
          <a:prstGeom prst="rect">
            <a:avLst/>
          </a:prstGeom>
        </p:spPr>
        <p:txBody>
          <a:bodyPr tIns="0" bIns="0">
            <a:normAutofit/>
          </a:bodyPr>
          <a:lstStyle>
            <a:lvl1pPr marL="0" indent="0">
              <a:spcAft>
                <a:spcPts val="0"/>
              </a:spcAft>
              <a:buNone/>
              <a:defRPr sz="2133">
                <a:solidFill>
                  <a:schemeClr val="bg2"/>
                </a:solidFill>
              </a:defRPr>
            </a:lvl1pPr>
          </a:lstStyle>
          <a:p>
            <a:pPr lvl="0"/>
            <a:r>
              <a:rPr lang="en-NZ" noProof="0"/>
              <a:t>Click to edit Subtitle</a:t>
            </a:r>
          </a:p>
        </p:txBody>
      </p:sp>
      <p:sp>
        <p:nvSpPr>
          <p:cNvPr id="5" name="Content Placeholder 4"/>
          <p:cNvSpPr>
            <a:spLocks noGrp="1"/>
          </p:cNvSpPr>
          <p:nvPr>
            <p:ph sz="quarter" idx="13"/>
          </p:nvPr>
        </p:nvSpPr>
        <p:spPr>
          <a:xfrm>
            <a:off x="321733" y="1811868"/>
            <a:ext cx="11521017" cy="4004609"/>
          </a:xfrm>
          <a:prstGeom prst="rect">
            <a:avLst/>
          </a:prstGeom>
        </p:spPr>
        <p:txBody>
          <a:bodyPr/>
          <a:lstStyle>
            <a:lvl1pPr>
              <a:defRPr sz="2400"/>
            </a:lvl1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NZ" noProof="0"/>
          </a:p>
        </p:txBody>
      </p:sp>
      <p:grpSp>
        <p:nvGrpSpPr>
          <p:cNvPr id="8" name="Group 7"/>
          <p:cNvGrpSpPr/>
          <p:nvPr userDrawn="1"/>
        </p:nvGrpSpPr>
        <p:grpSpPr>
          <a:xfrm>
            <a:off x="-16933" y="5541434"/>
            <a:ext cx="12208933" cy="1316567"/>
            <a:chOff x="-12700" y="4156075"/>
            <a:chExt cx="9156700" cy="987425"/>
          </a:xfrm>
        </p:grpSpPr>
        <p:pic>
          <p:nvPicPr>
            <p:cNvPr id="10" name="Picture 9" descr="L:\Publication Artwork\00 Channel services\Branding\Brand Manual\play\word and powerpoint\PPT templates\footer-0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4156075"/>
              <a:ext cx="9156700" cy="9874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1" y="4686300"/>
              <a:ext cx="7814311" cy="454660"/>
              <a:chOff x="-1" y="4686300"/>
              <a:chExt cx="7814311" cy="454660"/>
            </a:xfrm>
          </p:grpSpPr>
          <p:sp>
            <p:nvSpPr>
              <p:cNvPr id="13" name="Rectangle 12"/>
              <p:cNvSpPr/>
              <p:nvPr userDrawn="1"/>
            </p:nvSpPr>
            <p:spPr>
              <a:xfrm>
                <a:off x="-1" y="4686300"/>
                <a:ext cx="7362825" cy="454660"/>
              </a:xfrm>
              <a:prstGeom prst="rect">
                <a:avLst/>
              </a:prstGeom>
              <a:solidFill>
                <a:srgbClr val="194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
            <p:nvSpPr>
              <p:cNvPr id="14" name="Right Triangle 13"/>
              <p:cNvSpPr/>
              <p:nvPr userDrawn="1"/>
            </p:nvSpPr>
            <p:spPr>
              <a:xfrm>
                <a:off x="7362190" y="4686300"/>
                <a:ext cx="452120" cy="454660"/>
              </a:xfrm>
              <a:prstGeom prst="rtTriangle">
                <a:avLst/>
              </a:prstGeom>
              <a:solidFill>
                <a:srgbClr val="194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gr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098" y="4743752"/>
              <a:ext cx="1212508" cy="376888"/>
            </a:xfrm>
            <a:prstGeom prst="rect">
              <a:avLst/>
            </a:prstGeom>
          </p:spPr>
        </p:pic>
      </p:grpSp>
    </p:spTree>
    <p:extLst>
      <p:ext uri="{BB962C8B-B14F-4D97-AF65-F5344CB8AC3E}">
        <p14:creationId xmlns:p14="http://schemas.microsoft.com/office/powerpoint/2010/main" val="3214088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ubtitle, Text, Side Text 1">
    <p:spTree>
      <p:nvGrpSpPr>
        <p:cNvPr id="1" name=""/>
        <p:cNvGrpSpPr/>
        <p:nvPr/>
      </p:nvGrpSpPr>
      <p:grpSpPr>
        <a:xfrm>
          <a:off x="0" y="0"/>
          <a:ext cx="0" cy="0"/>
          <a:chOff x="0" y="0"/>
          <a:chExt cx="0" cy="0"/>
        </a:xfrm>
      </p:grpSpPr>
      <p:sp>
        <p:nvSpPr>
          <p:cNvPr id="15" name="Text Placeholder 3"/>
          <p:cNvSpPr>
            <a:spLocks noGrp="1"/>
          </p:cNvSpPr>
          <p:nvPr>
            <p:ph type="body" sz="quarter" idx="14"/>
          </p:nvPr>
        </p:nvSpPr>
        <p:spPr>
          <a:xfrm>
            <a:off x="8179201" y="476109"/>
            <a:ext cx="3615908" cy="5238892"/>
          </a:xfrm>
          <a:custGeom>
            <a:avLst/>
            <a:gdLst>
              <a:gd name="connsiteX0" fmla="*/ 0 w 2711931"/>
              <a:gd name="connsiteY0" fmla="*/ 0 h 3929169"/>
              <a:gd name="connsiteX1" fmla="*/ 2711931 w 2711931"/>
              <a:gd name="connsiteY1" fmla="*/ 0 h 3929169"/>
              <a:gd name="connsiteX2" fmla="*/ 2711931 w 2711931"/>
              <a:gd name="connsiteY2" fmla="*/ 3929169 h 3929169"/>
              <a:gd name="connsiteX3" fmla="*/ 0 w 2711931"/>
              <a:gd name="connsiteY3" fmla="*/ 3929169 h 3929169"/>
              <a:gd name="connsiteX4" fmla="*/ 0 w 2711931"/>
              <a:gd name="connsiteY4" fmla="*/ 0 h 3929169"/>
              <a:gd name="connsiteX0" fmla="*/ 0 w 2711931"/>
              <a:gd name="connsiteY0" fmla="*/ 0 h 3929169"/>
              <a:gd name="connsiteX1" fmla="*/ 2711931 w 2711931"/>
              <a:gd name="connsiteY1" fmla="*/ 0 h 3929169"/>
              <a:gd name="connsiteX2" fmla="*/ 2711931 w 2711931"/>
              <a:gd name="connsiteY2" fmla="*/ 3929169 h 3929169"/>
              <a:gd name="connsiteX3" fmla="*/ 2314067 w 2711931"/>
              <a:gd name="connsiteY3" fmla="*/ 3924988 h 3929169"/>
              <a:gd name="connsiteX4" fmla="*/ 0 w 2711931"/>
              <a:gd name="connsiteY4" fmla="*/ 3929169 h 3929169"/>
              <a:gd name="connsiteX5" fmla="*/ 0 w 2711931"/>
              <a:gd name="connsiteY5" fmla="*/ 0 h 3929169"/>
              <a:gd name="connsiteX0" fmla="*/ 0 w 2711931"/>
              <a:gd name="connsiteY0" fmla="*/ 0 h 3929169"/>
              <a:gd name="connsiteX1" fmla="*/ 2711931 w 2711931"/>
              <a:gd name="connsiteY1" fmla="*/ 0 h 3929169"/>
              <a:gd name="connsiteX2" fmla="*/ 2711931 w 2711931"/>
              <a:gd name="connsiteY2" fmla="*/ 3523264 h 3929169"/>
              <a:gd name="connsiteX3" fmla="*/ 2314067 w 2711931"/>
              <a:gd name="connsiteY3" fmla="*/ 3924988 h 3929169"/>
              <a:gd name="connsiteX4" fmla="*/ 0 w 2711931"/>
              <a:gd name="connsiteY4" fmla="*/ 3929169 h 3929169"/>
              <a:gd name="connsiteX5" fmla="*/ 0 w 2711931"/>
              <a:gd name="connsiteY5" fmla="*/ 0 h 3929169"/>
              <a:gd name="connsiteX0" fmla="*/ 0 w 2711931"/>
              <a:gd name="connsiteY0" fmla="*/ 0 h 3929169"/>
              <a:gd name="connsiteX1" fmla="*/ 2711931 w 2711931"/>
              <a:gd name="connsiteY1" fmla="*/ 0 h 3929169"/>
              <a:gd name="connsiteX2" fmla="*/ 2653944 w 2711931"/>
              <a:gd name="connsiteY2" fmla="*/ 3335924 h 3929169"/>
              <a:gd name="connsiteX3" fmla="*/ 2314067 w 2711931"/>
              <a:gd name="connsiteY3" fmla="*/ 3924988 h 3929169"/>
              <a:gd name="connsiteX4" fmla="*/ 0 w 2711931"/>
              <a:gd name="connsiteY4" fmla="*/ 3929169 h 3929169"/>
              <a:gd name="connsiteX5" fmla="*/ 0 w 2711931"/>
              <a:gd name="connsiteY5" fmla="*/ 0 h 3929169"/>
              <a:gd name="connsiteX0" fmla="*/ 0 w 2711931"/>
              <a:gd name="connsiteY0" fmla="*/ 0 h 3929169"/>
              <a:gd name="connsiteX1" fmla="*/ 2711931 w 2711931"/>
              <a:gd name="connsiteY1" fmla="*/ 0 h 3929169"/>
              <a:gd name="connsiteX2" fmla="*/ 2711931 w 2711931"/>
              <a:gd name="connsiteY2" fmla="*/ 3527725 h 3929169"/>
              <a:gd name="connsiteX3" fmla="*/ 2314067 w 2711931"/>
              <a:gd name="connsiteY3" fmla="*/ 3924988 h 3929169"/>
              <a:gd name="connsiteX4" fmla="*/ 0 w 2711931"/>
              <a:gd name="connsiteY4" fmla="*/ 3929169 h 3929169"/>
              <a:gd name="connsiteX5" fmla="*/ 0 w 2711931"/>
              <a:gd name="connsiteY5" fmla="*/ 0 h 392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1931" h="3929169">
                <a:moveTo>
                  <a:pt x="0" y="0"/>
                </a:moveTo>
                <a:lnTo>
                  <a:pt x="2711931" y="0"/>
                </a:lnTo>
                <a:lnTo>
                  <a:pt x="2711931" y="3527725"/>
                </a:lnTo>
                <a:lnTo>
                  <a:pt x="2314067" y="3924988"/>
                </a:lnTo>
                <a:lnTo>
                  <a:pt x="0" y="3929169"/>
                </a:lnTo>
                <a:lnTo>
                  <a:pt x="0" y="0"/>
                </a:lnTo>
                <a:close/>
              </a:path>
            </a:pathLst>
          </a:custGeom>
          <a:solidFill>
            <a:schemeClr val="tx1"/>
          </a:solidFill>
          <a:ln>
            <a:solidFill>
              <a:schemeClr val="tx2"/>
            </a:solidFill>
          </a:ln>
        </p:spPr>
        <p:txBody>
          <a:bodyPr anchor="ctr"/>
          <a:lstStyle>
            <a:lvl1pPr marL="0" marR="0" indent="0" algn="l" defTabSz="914377" rtl="0" eaLnBrk="1" fontAlgn="auto" latinLnBrk="0" hangingPunct="1">
              <a:lnSpc>
                <a:spcPct val="90000"/>
              </a:lnSpc>
              <a:spcBef>
                <a:spcPts val="0"/>
              </a:spcBef>
              <a:spcAft>
                <a:spcPts val="800"/>
              </a:spcAft>
              <a:buClrTx/>
              <a:buSzTx/>
              <a:buFont typeface="Arial" panose="020B0604020202020204" pitchFamily="34" charset="0"/>
              <a:buNone/>
              <a:tabLst/>
              <a:defRPr b="1">
                <a:solidFill>
                  <a:schemeClr val="tx2"/>
                </a:solidFill>
              </a:defRPr>
            </a:lvl1pPr>
            <a:lvl2pPr marL="0" marR="0" indent="0" algn="l" defTabSz="914377" rtl="0" eaLnBrk="1" fontAlgn="auto" latinLnBrk="0" hangingPunct="1">
              <a:lnSpc>
                <a:spcPct val="90000"/>
              </a:lnSpc>
              <a:spcBef>
                <a:spcPts val="0"/>
              </a:spcBef>
              <a:spcAft>
                <a:spcPts val="800"/>
              </a:spcAft>
              <a:buClr>
                <a:srgbClr val="AFBD22"/>
              </a:buClr>
              <a:buSzTx/>
              <a:buFont typeface="Arial" panose="020B0604020202020204" pitchFamily="34" charset="0"/>
              <a:buNone/>
              <a:tabLst/>
              <a:defRPr>
                <a:solidFill>
                  <a:schemeClr val="tx2"/>
                </a:solidFill>
              </a:defRPr>
            </a:lvl2pPr>
          </a:lstStyle>
          <a:p>
            <a:pPr lvl="0"/>
            <a:r>
              <a:rPr lang="en-US" noProof="0"/>
              <a:t>Edit Master text styles</a:t>
            </a:r>
          </a:p>
          <a:p>
            <a:pPr lvl="1"/>
            <a:r>
              <a:rPr lang="en-US" noProof="0"/>
              <a:t>Second level</a:t>
            </a:r>
          </a:p>
        </p:txBody>
      </p:sp>
      <p:sp>
        <p:nvSpPr>
          <p:cNvPr id="2" name="Title 1"/>
          <p:cNvSpPr>
            <a:spLocks noGrp="1"/>
          </p:cNvSpPr>
          <p:nvPr>
            <p:ph type="title"/>
          </p:nvPr>
        </p:nvSpPr>
        <p:spPr>
          <a:xfrm>
            <a:off x="321733" y="243131"/>
            <a:ext cx="7603068" cy="1023408"/>
          </a:xfrm>
          <a:prstGeom prst="rect">
            <a:avLst/>
          </a:prstGeom>
        </p:spPr>
        <p:txBody>
          <a:bodyPr anchor="b"/>
          <a:lstStyle>
            <a:lvl1pPr>
              <a:defRPr/>
            </a:lvl1pPr>
          </a:lstStyle>
          <a:p>
            <a:r>
              <a:rPr lang="en-US" noProof="0"/>
              <a:t>Click to edit Master title style</a:t>
            </a:r>
            <a:endParaRPr lang="en-NZ" noProof="0"/>
          </a:p>
        </p:txBody>
      </p:sp>
      <p:sp>
        <p:nvSpPr>
          <p:cNvPr id="9" name="Text Placeholder 8"/>
          <p:cNvSpPr>
            <a:spLocks noGrp="1"/>
          </p:cNvSpPr>
          <p:nvPr>
            <p:ph type="body" sz="quarter" idx="12" hasCustomPrompt="1"/>
          </p:nvPr>
        </p:nvSpPr>
        <p:spPr>
          <a:xfrm>
            <a:off x="321733" y="1351350"/>
            <a:ext cx="7603068" cy="376729"/>
          </a:xfrm>
          <a:prstGeom prst="rect">
            <a:avLst/>
          </a:prstGeom>
        </p:spPr>
        <p:txBody>
          <a:bodyPr tIns="0" bIns="0">
            <a:normAutofit/>
          </a:bodyPr>
          <a:lstStyle>
            <a:lvl1pPr marL="0" indent="0">
              <a:spcAft>
                <a:spcPts val="0"/>
              </a:spcAft>
              <a:buNone/>
              <a:defRPr sz="2133">
                <a:solidFill>
                  <a:schemeClr val="bg2"/>
                </a:solidFill>
              </a:defRPr>
            </a:lvl1pPr>
          </a:lstStyle>
          <a:p>
            <a:pPr lvl="0"/>
            <a:r>
              <a:rPr lang="en-NZ" noProof="0"/>
              <a:t>Click to edit Subtitle</a:t>
            </a:r>
          </a:p>
        </p:txBody>
      </p:sp>
      <p:sp>
        <p:nvSpPr>
          <p:cNvPr id="5" name="Content Placeholder 4"/>
          <p:cNvSpPr>
            <a:spLocks noGrp="1"/>
          </p:cNvSpPr>
          <p:nvPr>
            <p:ph sz="quarter" idx="13"/>
          </p:nvPr>
        </p:nvSpPr>
        <p:spPr>
          <a:xfrm>
            <a:off x="321734" y="1811867"/>
            <a:ext cx="7603469" cy="4341411"/>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NZ" noProof="0"/>
          </a:p>
        </p:txBody>
      </p:sp>
      <p:grpSp>
        <p:nvGrpSpPr>
          <p:cNvPr id="7" name="Group 6"/>
          <p:cNvGrpSpPr/>
          <p:nvPr userDrawn="1"/>
        </p:nvGrpSpPr>
        <p:grpSpPr>
          <a:xfrm>
            <a:off x="-16933" y="5541434"/>
            <a:ext cx="12208933" cy="1316567"/>
            <a:chOff x="-12700" y="4156075"/>
            <a:chExt cx="9156700" cy="987425"/>
          </a:xfrm>
        </p:grpSpPr>
        <p:pic>
          <p:nvPicPr>
            <p:cNvPr id="10" name="Picture 9" descr="L:\Publication Artwork\00 Channel services\Branding\Brand Manual\play\word and powerpoint\PPT templates\footer-0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4156075"/>
              <a:ext cx="9156700" cy="9874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1" y="4686300"/>
              <a:ext cx="7814311" cy="454660"/>
              <a:chOff x="-1" y="4686300"/>
              <a:chExt cx="7814311" cy="454660"/>
            </a:xfrm>
          </p:grpSpPr>
          <p:sp>
            <p:nvSpPr>
              <p:cNvPr id="13" name="Rectangle 12"/>
              <p:cNvSpPr/>
              <p:nvPr userDrawn="1"/>
            </p:nvSpPr>
            <p:spPr>
              <a:xfrm>
                <a:off x="-1" y="4686300"/>
                <a:ext cx="7362825" cy="454660"/>
              </a:xfrm>
              <a:prstGeom prst="rect">
                <a:avLst/>
              </a:prstGeom>
              <a:solidFill>
                <a:srgbClr val="194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
            <p:nvSpPr>
              <p:cNvPr id="14" name="Right Triangle 13"/>
              <p:cNvSpPr/>
              <p:nvPr userDrawn="1"/>
            </p:nvSpPr>
            <p:spPr>
              <a:xfrm>
                <a:off x="7362190" y="4686300"/>
                <a:ext cx="452120" cy="454660"/>
              </a:xfrm>
              <a:prstGeom prst="rtTriangle">
                <a:avLst/>
              </a:prstGeom>
              <a:solidFill>
                <a:srgbClr val="194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gr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098" y="4743752"/>
              <a:ext cx="1212508" cy="376888"/>
            </a:xfrm>
            <a:prstGeom prst="rect">
              <a:avLst/>
            </a:prstGeom>
          </p:spPr>
        </p:pic>
      </p:grpSp>
    </p:spTree>
    <p:extLst>
      <p:ext uri="{BB962C8B-B14F-4D97-AF65-F5344CB8AC3E}">
        <p14:creationId xmlns:p14="http://schemas.microsoft.com/office/powerpoint/2010/main" val="2192984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Cover Slide 1">
    <p:spTree>
      <p:nvGrpSpPr>
        <p:cNvPr id="1" name=""/>
        <p:cNvGrpSpPr/>
        <p:nvPr/>
      </p:nvGrpSpPr>
      <p:grpSpPr>
        <a:xfrm>
          <a:off x="0" y="0"/>
          <a:ext cx="0" cy="0"/>
          <a:chOff x="0" y="0"/>
          <a:chExt cx="0" cy="0"/>
        </a:xfrm>
      </p:grpSpPr>
      <p:sp>
        <p:nvSpPr>
          <p:cNvPr id="4" name="Picture Placeholder 3"/>
          <p:cNvSpPr>
            <a:spLocks noGrp="1"/>
          </p:cNvSpPr>
          <p:nvPr>
            <p:ph type="pic" sz="quarter" idx="13" hasCustomPrompt="1"/>
          </p:nvPr>
        </p:nvSpPr>
        <p:spPr>
          <a:xfrm>
            <a:off x="0" y="0"/>
            <a:ext cx="12192000" cy="6858000"/>
          </a:xfrm>
          <a:prstGeom prst="rect">
            <a:avLst/>
          </a:prstGeom>
        </p:spPr>
        <p:txBody>
          <a:bodyPr/>
          <a:lstStyle>
            <a:lvl1pPr marL="0" marR="0" indent="0" algn="l" defTabSz="914377" rtl="0" eaLnBrk="1" fontAlgn="auto" latinLnBrk="0" hangingPunct="1">
              <a:lnSpc>
                <a:spcPct val="90000"/>
              </a:lnSpc>
              <a:spcBef>
                <a:spcPts val="0"/>
              </a:spcBef>
              <a:spcAft>
                <a:spcPts val="800"/>
              </a:spcAft>
              <a:buClrTx/>
              <a:buSzTx/>
              <a:buFont typeface="Arial" panose="020B0604020202020204" pitchFamily="34" charset="0"/>
              <a:buNone/>
              <a:tabLst/>
              <a:defRPr baseline="0"/>
            </a:lvl1pPr>
          </a:lstStyle>
          <a:p>
            <a:pPr marL="0" marR="0" lvl="0" indent="0" algn="l" defTabSz="914377" rtl="0" eaLnBrk="1" fontAlgn="auto" latinLnBrk="0" hangingPunct="1">
              <a:lnSpc>
                <a:spcPct val="90000"/>
              </a:lnSpc>
              <a:spcBef>
                <a:spcPts val="0"/>
              </a:spcBef>
              <a:spcAft>
                <a:spcPts val="800"/>
              </a:spcAft>
              <a:buClrTx/>
              <a:buSzTx/>
              <a:buFont typeface="Arial" panose="020B0604020202020204" pitchFamily="34" charset="0"/>
              <a:buNone/>
              <a:tabLst/>
              <a:defRPr/>
            </a:pPr>
            <a:r>
              <a:rPr lang="en-NZ" noProof="0"/>
              <a:t>Picture Placeholder</a:t>
            </a:r>
            <a:br>
              <a:rPr lang="en-NZ" noProof="0"/>
            </a:br>
            <a:r>
              <a:rPr lang="en-NZ" noProof="0"/>
              <a:t>-To insert a new image click the centre icon and select your chosen image</a:t>
            </a:r>
          </a:p>
          <a:p>
            <a:pPr marL="0" marR="0" lvl="0" indent="0" algn="l" defTabSz="914377" rtl="0" eaLnBrk="1" fontAlgn="auto" latinLnBrk="0" hangingPunct="1">
              <a:lnSpc>
                <a:spcPct val="90000"/>
              </a:lnSpc>
              <a:spcBef>
                <a:spcPts val="0"/>
              </a:spcBef>
              <a:spcAft>
                <a:spcPts val="800"/>
              </a:spcAft>
              <a:buClrTx/>
              <a:buSzTx/>
              <a:buFont typeface="Arial" panose="020B0604020202020204" pitchFamily="34" charset="0"/>
              <a:buNone/>
              <a:tabLst/>
              <a:defRPr/>
            </a:pPr>
            <a:r>
              <a:rPr lang="en-NZ" noProof="0"/>
              <a:t>-Then right click your image and send it to back</a:t>
            </a:r>
          </a:p>
          <a:p>
            <a:endParaRPr lang="en-NZ" noProof="0"/>
          </a:p>
        </p:txBody>
      </p:sp>
      <p:sp>
        <p:nvSpPr>
          <p:cNvPr id="2" name="Title 1"/>
          <p:cNvSpPr>
            <a:spLocks noGrp="1"/>
          </p:cNvSpPr>
          <p:nvPr>
            <p:ph type="title"/>
          </p:nvPr>
        </p:nvSpPr>
        <p:spPr>
          <a:xfrm>
            <a:off x="671587" y="360459"/>
            <a:ext cx="10067975" cy="1637599"/>
          </a:xfrm>
          <a:prstGeom prst="rect">
            <a:avLst/>
          </a:prstGeom>
        </p:spPr>
        <p:txBody>
          <a:bodyPr anchor="b">
            <a:normAutofit/>
          </a:bodyPr>
          <a:lstStyle>
            <a:lvl1pPr>
              <a:defRPr sz="4267">
                <a:solidFill>
                  <a:schemeClr val="tx1"/>
                </a:solidFill>
              </a:defRPr>
            </a:lvl1pPr>
          </a:lstStyle>
          <a:p>
            <a:r>
              <a:rPr lang="en-US" noProof="0"/>
              <a:t>Click to edit Master title style</a:t>
            </a:r>
            <a:endParaRPr lang="en-NZ" noProof="0"/>
          </a:p>
        </p:txBody>
      </p:sp>
      <p:sp>
        <p:nvSpPr>
          <p:cNvPr id="9" name="Text Placeholder 8"/>
          <p:cNvSpPr>
            <a:spLocks noGrp="1"/>
          </p:cNvSpPr>
          <p:nvPr>
            <p:ph type="body" sz="quarter" idx="12" hasCustomPrompt="1"/>
          </p:nvPr>
        </p:nvSpPr>
        <p:spPr>
          <a:xfrm>
            <a:off x="671590" y="2549346"/>
            <a:ext cx="10067972" cy="376729"/>
          </a:xfrm>
          <a:prstGeom prst="rect">
            <a:avLst/>
          </a:prstGeom>
        </p:spPr>
        <p:txBody>
          <a:bodyPr tIns="0" bIns="0">
            <a:normAutofit/>
          </a:bodyPr>
          <a:lstStyle>
            <a:lvl1pPr marL="0" indent="0">
              <a:spcAft>
                <a:spcPts val="0"/>
              </a:spcAft>
              <a:buNone/>
              <a:defRPr sz="2400">
                <a:solidFill>
                  <a:schemeClr val="bg2"/>
                </a:solidFill>
              </a:defRPr>
            </a:lvl1pPr>
          </a:lstStyle>
          <a:p>
            <a:pPr lvl="0"/>
            <a:r>
              <a:rPr lang="en-NZ" noProof="0"/>
              <a:t>Click to edit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459" y="5998088"/>
            <a:ext cx="1824703" cy="588665"/>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8983" y="6283507"/>
            <a:ext cx="1592532" cy="162551"/>
          </a:xfrm>
          <a:prstGeom prst="rect">
            <a:avLst/>
          </a:prstGeom>
        </p:spPr>
      </p:pic>
    </p:spTree>
    <p:extLst>
      <p:ext uri="{BB962C8B-B14F-4D97-AF65-F5344CB8AC3E}">
        <p14:creationId xmlns:p14="http://schemas.microsoft.com/office/powerpoint/2010/main" val="1051756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34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354746-1B50-4D17-8B93-995C2B44E3AE}" type="datetimeFigureOut">
              <a:rPr lang="en-NZ" smtClean="0"/>
              <a:t>7/12/2020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6EF72BE-B72C-4483-885D-F287948EF55E}" type="slidenum">
              <a:rPr lang="en-NZ" smtClean="0"/>
              <a:t>‹#›</a:t>
            </a:fld>
            <a:endParaRPr lang="en-NZ"/>
          </a:p>
        </p:txBody>
      </p:sp>
    </p:spTree>
    <p:extLst>
      <p:ext uri="{BB962C8B-B14F-4D97-AF65-F5344CB8AC3E}">
        <p14:creationId xmlns:p14="http://schemas.microsoft.com/office/powerpoint/2010/main" val="1050082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E7354746-1B50-4D17-8B93-995C2B44E3AE}" type="datetimeFigureOut">
              <a:rPr lang="en-NZ" smtClean="0"/>
              <a:t>7/12/2020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6EF72BE-B72C-4483-885D-F287948EF55E}" type="slidenum">
              <a:rPr lang="en-NZ" smtClean="0"/>
              <a:t>‹#›</a:t>
            </a:fld>
            <a:endParaRPr lang="en-NZ"/>
          </a:p>
        </p:txBody>
      </p:sp>
    </p:spTree>
    <p:extLst>
      <p:ext uri="{BB962C8B-B14F-4D97-AF65-F5344CB8AC3E}">
        <p14:creationId xmlns:p14="http://schemas.microsoft.com/office/powerpoint/2010/main" val="4051523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E7354746-1B50-4D17-8B93-995C2B44E3AE}" type="datetimeFigureOut">
              <a:rPr lang="en-NZ" smtClean="0"/>
              <a:t>7/12/2020</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86EF72BE-B72C-4483-885D-F287948EF55E}" type="slidenum">
              <a:rPr lang="en-NZ" smtClean="0"/>
              <a:t>‹#›</a:t>
            </a:fld>
            <a:endParaRPr lang="en-NZ"/>
          </a:p>
        </p:txBody>
      </p:sp>
    </p:spTree>
    <p:extLst>
      <p:ext uri="{BB962C8B-B14F-4D97-AF65-F5344CB8AC3E}">
        <p14:creationId xmlns:p14="http://schemas.microsoft.com/office/powerpoint/2010/main" val="1040804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E7354746-1B50-4D17-8B93-995C2B44E3AE}" type="datetimeFigureOut">
              <a:rPr lang="en-NZ" smtClean="0"/>
              <a:t>7/12/2020</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86EF72BE-B72C-4483-885D-F287948EF55E}" type="slidenum">
              <a:rPr lang="en-NZ" smtClean="0"/>
              <a:t>‹#›</a:t>
            </a:fld>
            <a:endParaRPr lang="en-NZ"/>
          </a:p>
        </p:txBody>
      </p:sp>
    </p:spTree>
    <p:extLst>
      <p:ext uri="{BB962C8B-B14F-4D97-AF65-F5344CB8AC3E}">
        <p14:creationId xmlns:p14="http://schemas.microsoft.com/office/powerpoint/2010/main" val="135661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54746-1B50-4D17-8B93-995C2B44E3AE}" type="datetimeFigureOut">
              <a:rPr lang="en-NZ" smtClean="0"/>
              <a:t>7/12/2020</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86EF72BE-B72C-4483-885D-F287948EF55E}" type="slidenum">
              <a:rPr lang="en-NZ" smtClean="0"/>
              <a:t>‹#›</a:t>
            </a:fld>
            <a:endParaRPr lang="en-NZ"/>
          </a:p>
        </p:txBody>
      </p:sp>
    </p:spTree>
    <p:extLst>
      <p:ext uri="{BB962C8B-B14F-4D97-AF65-F5344CB8AC3E}">
        <p14:creationId xmlns:p14="http://schemas.microsoft.com/office/powerpoint/2010/main" val="985144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354746-1B50-4D17-8B93-995C2B44E3AE}" type="datetimeFigureOut">
              <a:rPr lang="en-NZ" smtClean="0"/>
              <a:t>7/12/2020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6EF72BE-B72C-4483-885D-F287948EF55E}" type="slidenum">
              <a:rPr lang="en-NZ" smtClean="0"/>
              <a:t>‹#›</a:t>
            </a:fld>
            <a:endParaRPr lang="en-NZ"/>
          </a:p>
        </p:txBody>
      </p:sp>
    </p:spTree>
    <p:extLst>
      <p:ext uri="{BB962C8B-B14F-4D97-AF65-F5344CB8AC3E}">
        <p14:creationId xmlns:p14="http://schemas.microsoft.com/office/powerpoint/2010/main" val="139017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354746-1B50-4D17-8B93-995C2B44E3AE}" type="datetimeFigureOut">
              <a:rPr lang="en-NZ" smtClean="0"/>
              <a:t>7/12/2020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6EF72BE-B72C-4483-885D-F287948EF55E}" type="slidenum">
              <a:rPr lang="en-NZ" smtClean="0"/>
              <a:t>‹#›</a:t>
            </a:fld>
            <a:endParaRPr lang="en-NZ"/>
          </a:p>
        </p:txBody>
      </p:sp>
    </p:spTree>
    <p:extLst>
      <p:ext uri="{BB962C8B-B14F-4D97-AF65-F5344CB8AC3E}">
        <p14:creationId xmlns:p14="http://schemas.microsoft.com/office/powerpoint/2010/main" val="3060006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4.png"/><Relationship Id="rId4" Type="http://schemas.openxmlformats.org/officeDocument/2006/relationships/slideLayout" Target="../slideLayouts/slideLayout17.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54746-1B50-4D17-8B93-995C2B44E3AE}" type="datetimeFigureOut">
              <a:rPr lang="en-NZ" smtClean="0"/>
              <a:t>7/12/2020</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F72BE-B72C-4483-885D-F287948EF55E}" type="slidenum">
              <a:rPr lang="en-NZ" smtClean="0"/>
              <a:t>‹#›</a:t>
            </a:fld>
            <a:endParaRPr lang="en-NZ"/>
          </a:p>
        </p:txBody>
      </p:sp>
    </p:spTree>
    <p:extLst>
      <p:ext uri="{BB962C8B-B14F-4D97-AF65-F5344CB8AC3E}">
        <p14:creationId xmlns:p14="http://schemas.microsoft.com/office/powerpoint/2010/main" val="1678855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7EDEE3-8DD6-44CD-9647-1AEEFF9662C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257991" y="6587665"/>
            <a:ext cx="1343237" cy="136812"/>
          </a:xfrm>
          <a:prstGeom prst="rect">
            <a:avLst/>
          </a:prstGeom>
        </p:spPr>
      </p:pic>
      <p:pic>
        <p:nvPicPr>
          <p:cNvPr id="8" name="Picture 7">
            <a:extLst>
              <a:ext uri="{FF2B5EF4-FFF2-40B4-BE49-F238E27FC236}">
                <a16:creationId xmlns:a16="http://schemas.microsoft.com/office/drawing/2014/main" id="{99B55CE9-EFF5-4419-A61D-C78B86803CFB}"/>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22909" b="23420"/>
          <a:stretch/>
        </p:blipFill>
        <p:spPr>
          <a:xfrm>
            <a:off x="401414" y="6522721"/>
            <a:ext cx="1121263" cy="266700"/>
          </a:xfrm>
          <a:prstGeom prst="rect">
            <a:avLst/>
          </a:prstGeom>
        </p:spPr>
      </p:pic>
      <p:sp>
        <p:nvSpPr>
          <p:cNvPr id="11" name="Title Placeholder 1">
            <a:extLst>
              <a:ext uri="{FF2B5EF4-FFF2-40B4-BE49-F238E27FC236}">
                <a16:creationId xmlns:a16="http://schemas.microsoft.com/office/drawing/2014/main" id="{C1CC1130-BD75-4E9D-AA82-AA38EFD7EB64}"/>
              </a:ext>
            </a:extLst>
          </p:cNvPr>
          <p:cNvSpPr>
            <a:spLocks noGrp="1"/>
          </p:cNvSpPr>
          <p:nvPr>
            <p:ph type="title"/>
          </p:nvPr>
        </p:nvSpPr>
        <p:spPr>
          <a:xfrm>
            <a:off x="321734" y="1017059"/>
            <a:ext cx="4817533" cy="1023408"/>
          </a:xfrm>
          <a:prstGeom prst="rect">
            <a:avLst/>
          </a:prstGeom>
        </p:spPr>
        <p:txBody>
          <a:bodyPr vert="horz" lIns="91440" tIns="45720" rIns="91440" bIns="45720" rtlCol="0" anchor="t">
            <a:normAutofit/>
          </a:bodyPr>
          <a:lstStyle/>
          <a:p>
            <a:r>
              <a:rPr lang="en-US" noProof="0"/>
              <a:t>Click to edit Master title style</a:t>
            </a:r>
            <a:endParaRPr lang="en-NZ" noProof="0"/>
          </a:p>
        </p:txBody>
      </p:sp>
      <p:sp>
        <p:nvSpPr>
          <p:cNvPr id="12" name="Text Placeholder 2">
            <a:extLst>
              <a:ext uri="{FF2B5EF4-FFF2-40B4-BE49-F238E27FC236}">
                <a16:creationId xmlns:a16="http://schemas.microsoft.com/office/drawing/2014/main" id="{1F0BB0CE-7C1E-4854-B805-78E73BC395BC}"/>
              </a:ext>
            </a:extLst>
          </p:cNvPr>
          <p:cNvSpPr>
            <a:spLocks noGrp="1"/>
          </p:cNvSpPr>
          <p:nvPr>
            <p:ph type="body" idx="1"/>
          </p:nvPr>
        </p:nvSpPr>
        <p:spPr>
          <a:xfrm>
            <a:off x="321734" y="2506662"/>
            <a:ext cx="4817533" cy="2429405"/>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NZ" noProof="0"/>
          </a:p>
        </p:txBody>
      </p:sp>
    </p:spTree>
    <p:extLst>
      <p:ext uri="{BB962C8B-B14F-4D97-AF65-F5344CB8AC3E}">
        <p14:creationId xmlns:p14="http://schemas.microsoft.com/office/powerpoint/2010/main" val="593632640"/>
      </p:ext>
    </p:extLst>
  </p:cSld>
  <p:clrMap bg1="dk1" tx1="lt1" bg2="dk2" tx2="lt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 id="2147483668" r:id="rId5"/>
    <p:sldLayoutId id="2147483669" r:id="rId6"/>
    <p:sldLayoutId id="2147483670" r:id="rId7"/>
  </p:sldLayoutIdLst>
  <p:txStyles>
    <p:titleStyle>
      <a:lvl1pPr algn="l" defTabSz="914377" rtl="0" eaLnBrk="1" latinLnBrk="0" hangingPunct="1">
        <a:lnSpc>
          <a:spcPct val="90000"/>
        </a:lnSpc>
        <a:spcBef>
          <a:spcPct val="0"/>
        </a:spcBef>
        <a:buNone/>
        <a:defRPr sz="3200"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594" indent="-228594" algn="l" defTabSz="914377" rtl="0" eaLnBrk="1" latinLnBrk="0" hangingPunct="1">
        <a:lnSpc>
          <a:spcPct val="90000"/>
        </a:lnSpc>
        <a:spcBef>
          <a:spcPts val="1000"/>
        </a:spcBef>
        <a:buClr>
          <a:schemeClr val="bg2"/>
        </a:buClr>
        <a:buFont typeface="Arial" panose="020B0604020202020204" pitchFamily="34" charset="0"/>
        <a:buChar char="•"/>
        <a:defRPr sz="1600" kern="1200">
          <a:solidFill>
            <a:schemeClr val="tx2"/>
          </a:solidFill>
          <a:latin typeface="+mn-lt"/>
          <a:ea typeface="+mn-ea"/>
          <a:cs typeface="+mn-cs"/>
        </a:defRPr>
      </a:lvl1pPr>
      <a:lvl2pPr marL="685783" indent="-228594" algn="l" defTabSz="914377" rtl="0" eaLnBrk="1" latinLnBrk="0" hangingPunct="1">
        <a:lnSpc>
          <a:spcPct val="9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2pPr>
      <a:lvl3pPr marL="1142971" indent="-228594" algn="l" defTabSz="914377" rtl="0" eaLnBrk="1" latinLnBrk="0" hangingPunct="1">
        <a:lnSpc>
          <a:spcPct val="9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3pPr>
      <a:lvl4pPr marL="1600160" indent="-228594" algn="l" defTabSz="914377" rtl="0" eaLnBrk="1" latinLnBrk="0" hangingPunct="1">
        <a:lnSpc>
          <a:spcPct val="9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4pPr>
      <a:lvl5pPr marL="2057349" indent="-228594" algn="l" defTabSz="914377" rtl="0" eaLnBrk="1" latinLnBrk="0" hangingPunct="1">
        <a:lnSpc>
          <a:spcPct val="9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4E34F507-77B0-4600-B66E-25AA067B3AC2}"/>
              </a:ext>
            </a:extLst>
          </p:cNvPr>
          <p:cNvSpPr>
            <a:spLocks noGrp="1"/>
          </p:cNvSpPr>
          <p:nvPr>
            <p:ph type="title"/>
          </p:nvPr>
        </p:nvSpPr>
        <p:spPr>
          <a:xfrm>
            <a:off x="321734" y="1017059"/>
            <a:ext cx="4817533" cy="1023408"/>
          </a:xfrm>
          <a:prstGeom prst="rect">
            <a:avLst/>
          </a:prstGeom>
        </p:spPr>
        <p:txBody>
          <a:bodyPr vert="horz" lIns="91440" tIns="45720" rIns="91440" bIns="45720" rtlCol="0" anchor="t">
            <a:normAutofit/>
          </a:bodyPr>
          <a:lstStyle/>
          <a:p>
            <a:r>
              <a:rPr lang="en-US" noProof="0"/>
              <a:t>Click to edit Master title style</a:t>
            </a:r>
            <a:endParaRPr lang="en-NZ" noProof="0"/>
          </a:p>
        </p:txBody>
      </p:sp>
      <p:sp>
        <p:nvSpPr>
          <p:cNvPr id="10" name="Text Placeholder 2">
            <a:extLst>
              <a:ext uri="{FF2B5EF4-FFF2-40B4-BE49-F238E27FC236}">
                <a16:creationId xmlns:a16="http://schemas.microsoft.com/office/drawing/2014/main" id="{1A87E6A9-5117-4E4F-AFAE-F903C472DF2E}"/>
              </a:ext>
            </a:extLst>
          </p:cNvPr>
          <p:cNvSpPr>
            <a:spLocks noGrp="1"/>
          </p:cNvSpPr>
          <p:nvPr>
            <p:ph type="body" idx="1"/>
          </p:nvPr>
        </p:nvSpPr>
        <p:spPr>
          <a:xfrm>
            <a:off x="321734" y="2506662"/>
            <a:ext cx="4817533" cy="2429405"/>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NZ" noProof="0"/>
          </a:p>
        </p:txBody>
      </p:sp>
    </p:spTree>
    <p:extLst>
      <p:ext uri="{BB962C8B-B14F-4D97-AF65-F5344CB8AC3E}">
        <p14:creationId xmlns:p14="http://schemas.microsoft.com/office/powerpoint/2010/main" val="291321371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8" r:id="rId5"/>
  </p:sldLayoutIdLst>
  <p:hf sldNum="0" hdr="0" dt="0"/>
  <p:txStyles>
    <p:titleStyle>
      <a:lvl1pPr algn="l" defTabSz="914377" rtl="0" eaLnBrk="1" latinLnBrk="0" hangingPunct="1">
        <a:lnSpc>
          <a:spcPct val="90000"/>
        </a:lnSpc>
        <a:spcBef>
          <a:spcPct val="0"/>
        </a:spcBef>
        <a:buNone/>
        <a:defRPr sz="3200"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594" indent="-228594" algn="l" defTabSz="914377" rtl="0" eaLnBrk="1" latinLnBrk="0" hangingPunct="1">
        <a:lnSpc>
          <a:spcPct val="90000"/>
        </a:lnSpc>
        <a:spcBef>
          <a:spcPts val="1000"/>
        </a:spcBef>
        <a:buClr>
          <a:schemeClr val="bg2"/>
        </a:buClr>
        <a:buFont typeface="Arial" panose="020B0604020202020204" pitchFamily="34" charset="0"/>
        <a:buChar char="•"/>
        <a:defRPr sz="1600" kern="1200">
          <a:solidFill>
            <a:schemeClr val="tx2"/>
          </a:solidFill>
          <a:latin typeface="+mn-lt"/>
          <a:ea typeface="+mn-ea"/>
          <a:cs typeface="+mn-cs"/>
        </a:defRPr>
      </a:lvl1pPr>
      <a:lvl2pPr marL="685783" indent="-228594" algn="l" defTabSz="914377" rtl="0" eaLnBrk="1" latinLnBrk="0" hangingPunct="1">
        <a:lnSpc>
          <a:spcPct val="9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2pPr>
      <a:lvl3pPr marL="1142971" indent="-228594" algn="l" defTabSz="914377" rtl="0" eaLnBrk="1" latinLnBrk="0" hangingPunct="1">
        <a:lnSpc>
          <a:spcPct val="9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3pPr>
      <a:lvl4pPr marL="1600160" indent="-228594" algn="l" defTabSz="914377" rtl="0" eaLnBrk="1" latinLnBrk="0" hangingPunct="1">
        <a:lnSpc>
          <a:spcPct val="9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4pPr>
      <a:lvl5pPr marL="2057349" indent="-228594" algn="l" defTabSz="914377" rtl="0" eaLnBrk="1" latinLnBrk="0" hangingPunct="1">
        <a:lnSpc>
          <a:spcPct val="90000"/>
        </a:lnSpc>
        <a:spcBef>
          <a:spcPts val="500"/>
        </a:spcBef>
        <a:buClr>
          <a:schemeClr val="bg2"/>
        </a:buClr>
        <a:buFont typeface="Arial" panose="020B0604020202020204" pitchFamily="34" charset="0"/>
        <a:buChar char="•"/>
        <a:defRPr sz="1600"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hyperlink" Target="https://aus01.safelinks.protection.outlook.com/?url=https%3A%2F%2Fnzta.govt.nz%2Fsafety%2Fnz-road-safety-strategy%2Fsafe-network-programme%2Fsafety-interventions%2F&amp;data=04%7C01%7CMaria.Drinkwater%40nzta.govt.nz%7C24e510b47f4e492484e808d874699aab%7C7245e48ca9ff4b2898ef05cfa8edb518%7C0%7C0%7C637387344202001332%7CUnknown%7CTWFpbGZsb3d8eyJWIjoiMC4wLjAwMDAiLCJQIjoiV2luMzIiLCJBTiI6Ik1haWwiLCJXVCI6Mn0%3D%7C1000&amp;sdata=FlZWxRtLaG9LTF6%2BiINJ2gt89FX%2Fnd2AT5mWtdMS6tI%3D&amp;reserved=0" TargetMode="External"/><Relationship Id="rId5" Type="http://schemas.openxmlformats.org/officeDocument/2006/relationships/image" Target="../media/image35.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42.jpg"/><Relationship Id="rId13" Type="http://schemas.openxmlformats.org/officeDocument/2006/relationships/image" Target="../media/image1.png"/><Relationship Id="rId3" Type="http://schemas.openxmlformats.org/officeDocument/2006/relationships/image" Target="../media/image37.jpg"/><Relationship Id="rId7" Type="http://schemas.openxmlformats.org/officeDocument/2006/relationships/image" Target="../media/image41.jpeg"/><Relationship Id="rId12"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0.jpeg"/><Relationship Id="rId11" Type="http://schemas.openxmlformats.org/officeDocument/2006/relationships/image" Target="../media/image45.png"/><Relationship Id="rId5" Type="http://schemas.openxmlformats.org/officeDocument/2006/relationships/image" Target="../media/image39.jpg"/><Relationship Id="rId15" Type="http://schemas.openxmlformats.org/officeDocument/2006/relationships/image" Target="../media/image47.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17.jpe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3701" y="241069"/>
            <a:ext cx="11451421" cy="446276"/>
          </a:xfrm>
          <a:prstGeom prst="rect">
            <a:avLst/>
          </a:prstGeom>
          <a:noFill/>
        </p:spPr>
        <p:txBody>
          <a:bodyPr wrap="square" rtlCol="0">
            <a:spAutoFit/>
          </a:bodyPr>
          <a:lstStyle/>
          <a:p>
            <a:r>
              <a:rPr lang="en-NZ" sz="1200" b="1" dirty="0">
                <a:solidFill>
                  <a:schemeClr val="bg1">
                    <a:lumMod val="50000"/>
                  </a:schemeClr>
                </a:solidFill>
              </a:rPr>
              <a:t>Transport Knowledge Hub Webinar Series 2020</a:t>
            </a:r>
          </a:p>
          <a:p>
            <a:r>
              <a:rPr lang="en-NZ" sz="1100" i="1" dirty="0"/>
              <a:t>30 November – 4 December 2020</a:t>
            </a:r>
          </a:p>
        </p:txBody>
      </p:sp>
      <p:pic>
        <p:nvPicPr>
          <p:cNvPr id="6" name="Picture 5"/>
          <p:cNvPicPr>
            <a:picLocks noChangeAspect="1"/>
          </p:cNvPicPr>
          <p:nvPr/>
        </p:nvPicPr>
        <p:blipFill>
          <a:blip r:embed="rId3"/>
          <a:stretch>
            <a:fillRect/>
          </a:stretch>
        </p:blipFill>
        <p:spPr>
          <a:xfrm>
            <a:off x="2678722" y="4849541"/>
            <a:ext cx="9296400" cy="1647825"/>
          </a:xfrm>
          <a:prstGeom prst="rect">
            <a:avLst/>
          </a:prstGeom>
        </p:spPr>
      </p:pic>
      <p:sp>
        <p:nvSpPr>
          <p:cNvPr id="7" name="TextBox 6"/>
          <p:cNvSpPr txBox="1"/>
          <p:nvPr/>
        </p:nvSpPr>
        <p:spPr>
          <a:xfrm>
            <a:off x="1454726" y="2779085"/>
            <a:ext cx="8763065" cy="369332"/>
          </a:xfrm>
          <a:prstGeom prst="rect">
            <a:avLst/>
          </a:prstGeom>
          <a:noFill/>
        </p:spPr>
        <p:txBody>
          <a:bodyPr wrap="square" rtlCol="0">
            <a:spAutoFit/>
          </a:bodyPr>
          <a:lstStyle/>
          <a:p>
            <a:r>
              <a:rPr lang="en-NZ" b="1" dirty="0">
                <a:solidFill>
                  <a:schemeClr val="bg1">
                    <a:lumMod val="50000"/>
                  </a:schemeClr>
                </a:solidFill>
              </a:rPr>
              <a:t>Maria Drinkwater, Waka Kotahi and Colin Brodie, Road Safety Consultant</a:t>
            </a:r>
          </a:p>
        </p:txBody>
      </p:sp>
      <p:sp>
        <p:nvSpPr>
          <p:cNvPr id="8" name="TextBox 7"/>
          <p:cNvSpPr txBox="1"/>
          <p:nvPr/>
        </p:nvSpPr>
        <p:spPr>
          <a:xfrm>
            <a:off x="1454727" y="1781695"/>
            <a:ext cx="6093229" cy="461665"/>
          </a:xfrm>
          <a:prstGeom prst="rect">
            <a:avLst/>
          </a:prstGeom>
          <a:noFill/>
        </p:spPr>
        <p:txBody>
          <a:bodyPr wrap="square" rtlCol="0">
            <a:spAutoFit/>
          </a:bodyPr>
          <a:lstStyle/>
          <a:p>
            <a:r>
              <a:rPr lang="en-NZ" sz="2400" b="1" dirty="0">
                <a:solidFill>
                  <a:srgbClr val="FFC000"/>
                </a:solidFill>
                <a:latin typeface="Arial" panose="020B0604020202020204" pitchFamily="34" charset="0"/>
                <a:cs typeface="Arial" panose="020B0604020202020204" pitchFamily="34" charset="0"/>
              </a:rPr>
              <a:t>Safe System Case Studies</a:t>
            </a:r>
          </a:p>
        </p:txBody>
      </p:sp>
      <p:sp>
        <p:nvSpPr>
          <p:cNvPr id="9" name="TextBox 8"/>
          <p:cNvSpPr txBox="1"/>
          <p:nvPr/>
        </p:nvSpPr>
        <p:spPr>
          <a:xfrm>
            <a:off x="2873112" y="6497366"/>
            <a:ext cx="9102010" cy="230832"/>
          </a:xfrm>
          <a:prstGeom prst="rect">
            <a:avLst/>
          </a:prstGeom>
          <a:noFill/>
        </p:spPr>
        <p:txBody>
          <a:bodyPr wrap="square" rtlCol="0">
            <a:spAutoFit/>
          </a:bodyPr>
          <a:lstStyle/>
          <a:p>
            <a:r>
              <a:rPr lang="en-NZ" sz="900" i="1" dirty="0"/>
              <a:t>The views and opinions expressed in this presentation belong solely to the presenter(s), and do not necessarily reflect the views of the presenter’s employer, TKH, or any other group or individual</a:t>
            </a:r>
          </a:p>
        </p:txBody>
      </p:sp>
    </p:spTree>
    <p:extLst>
      <p:ext uri="{BB962C8B-B14F-4D97-AF65-F5344CB8AC3E}">
        <p14:creationId xmlns:p14="http://schemas.microsoft.com/office/powerpoint/2010/main" val="1624260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ransport, light, day&#10;&#10;Description automatically generated">
            <a:extLst>
              <a:ext uri="{FF2B5EF4-FFF2-40B4-BE49-F238E27FC236}">
                <a16:creationId xmlns:a16="http://schemas.microsoft.com/office/drawing/2014/main" id="{1357E271-50CA-448A-8E5F-1B533D4FD5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00" b="12500"/>
          <a:stretch/>
        </p:blipFill>
        <p:spPr>
          <a:xfrm rot="10800000">
            <a:off x="20" y="10"/>
            <a:ext cx="12191980" cy="6857990"/>
          </a:xfrm>
          <a:prstGeom prst="rect">
            <a:avLst/>
          </a:prstGeom>
        </p:spPr>
      </p:pic>
      <p:sp>
        <p:nvSpPr>
          <p:cNvPr id="11" name="Title 2">
            <a:extLst>
              <a:ext uri="{FF2B5EF4-FFF2-40B4-BE49-F238E27FC236}">
                <a16:creationId xmlns:a16="http://schemas.microsoft.com/office/drawing/2014/main" id="{153FC7BA-0AFB-4CD2-B4CC-3D6877A1C353}"/>
              </a:ext>
            </a:extLst>
          </p:cNvPr>
          <p:cNvSpPr txBox="1">
            <a:spLocks/>
          </p:cNvSpPr>
          <p:nvPr/>
        </p:nvSpPr>
        <p:spPr>
          <a:xfrm>
            <a:off x="638628" y="719725"/>
            <a:ext cx="2884434"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lvl1pPr algn="l" defTabSz="914377" rtl="0" eaLnBrk="1" latinLnBrk="0" hangingPunct="1">
              <a:lnSpc>
                <a:spcPct val="90000"/>
              </a:lnSpc>
              <a:spcBef>
                <a:spcPct val="0"/>
              </a:spcBef>
              <a:buNone/>
              <a:defRPr sz="3200"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fontAlgn="auto">
              <a:spcAft>
                <a:spcPts val="600"/>
              </a:spcAft>
              <a:buClrTx/>
              <a:buSzTx/>
              <a:tabLst/>
              <a:defRPr/>
            </a:pPr>
            <a:r>
              <a:rPr lang="en-US" sz="2800" dirty="0">
                <a:solidFill>
                  <a:srgbClr val="262626"/>
                </a:solidFill>
              </a:rPr>
              <a:t>Raised Safety Platform </a:t>
            </a:r>
            <a:r>
              <a:rPr kumimoji="0" lang="en-US" sz="2800" b="1" i="0" u="none" strike="noStrike" cap="none" spc="0" normalizeH="0" baseline="0" noProof="0" dirty="0">
                <a:ln>
                  <a:noFill/>
                </a:ln>
                <a:solidFill>
                  <a:srgbClr val="262626"/>
                </a:solidFill>
                <a:effectLst/>
                <a:uLnTx/>
                <a:uFillTx/>
              </a:rPr>
              <a:t>Case Study</a:t>
            </a:r>
          </a:p>
        </p:txBody>
      </p:sp>
      <p:pic>
        <p:nvPicPr>
          <p:cNvPr id="4" name="Picture 3">
            <a:extLst>
              <a:ext uri="{FF2B5EF4-FFF2-40B4-BE49-F238E27FC236}">
                <a16:creationId xmlns:a16="http://schemas.microsoft.com/office/drawing/2014/main" id="{139968AA-A2CB-478A-B631-224E1D27DC58}"/>
              </a:ext>
            </a:extLst>
          </p:cNvPr>
          <p:cNvPicPr>
            <a:picLocks noChangeAspect="1"/>
          </p:cNvPicPr>
          <p:nvPr/>
        </p:nvPicPr>
        <p:blipFill>
          <a:blip r:embed="rId4"/>
          <a:stretch>
            <a:fillRect/>
          </a:stretch>
        </p:blipFill>
        <p:spPr>
          <a:xfrm>
            <a:off x="0" y="5543236"/>
            <a:ext cx="12192000" cy="1314764"/>
          </a:xfrm>
          <a:prstGeom prst="rect">
            <a:avLst/>
          </a:prstGeom>
        </p:spPr>
      </p:pic>
    </p:spTree>
    <p:extLst>
      <p:ext uri="{BB962C8B-B14F-4D97-AF65-F5344CB8AC3E}">
        <p14:creationId xmlns:p14="http://schemas.microsoft.com/office/powerpoint/2010/main" val="410950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5D227C-D7AC-4E08-A426-3D390838E5E4}"/>
              </a:ext>
            </a:extLst>
          </p:cNvPr>
          <p:cNvSpPr/>
          <p:nvPr/>
        </p:nvSpPr>
        <p:spPr>
          <a:xfrm>
            <a:off x="0" y="0"/>
            <a:ext cx="12192000" cy="6858000"/>
          </a:xfrm>
          <a:prstGeom prst="rect">
            <a:avLst/>
          </a:prstGeom>
          <a:solidFill>
            <a:srgbClr val="4D717F"/>
          </a:solidFill>
          <a:ln>
            <a:solidFill>
              <a:srgbClr val="4D71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 name="Rectangle 6">
            <a:extLst>
              <a:ext uri="{FF2B5EF4-FFF2-40B4-BE49-F238E27FC236}">
                <a16:creationId xmlns:a16="http://schemas.microsoft.com/office/drawing/2014/main" id="{7D90839E-3086-4710-87A1-298BE003C20A}"/>
              </a:ext>
            </a:extLst>
          </p:cNvPr>
          <p:cNvSpPr/>
          <p:nvPr/>
        </p:nvSpPr>
        <p:spPr>
          <a:xfrm>
            <a:off x="7533776" y="3543457"/>
            <a:ext cx="624840" cy="121920"/>
          </a:xfrm>
          <a:prstGeom prst="rect">
            <a:avLst/>
          </a:prstGeom>
          <a:solidFill>
            <a:srgbClr val="ECEFD0"/>
          </a:solidFill>
          <a:ln>
            <a:solidFill>
              <a:srgbClr val="ECEF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4" name="Group 3">
            <a:extLst>
              <a:ext uri="{FF2B5EF4-FFF2-40B4-BE49-F238E27FC236}">
                <a16:creationId xmlns:a16="http://schemas.microsoft.com/office/drawing/2014/main" id="{1A2D8770-08FE-4F3A-BE09-CE220DA5E21D}"/>
              </a:ext>
            </a:extLst>
          </p:cNvPr>
          <p:cNvGrpSpPr/>
          <p:nvPr/>
        </p:nvGrpSpPr>
        <p:grpSpPr>
          <a:xfrm>
            <a:off x="758371" y="0"/>
            <a:ext cx="10675257" cy="6858000"/>
            <a:chOff x="2201331" y="-311084"/>
            <a:chExt cx="10058401" cy="6298474"/>
          </a:xfrm>
        </p:grpSpPr>
        <p:pic>
          <p:nvPicPr>
            <p:cNvPr id="3" name="Picture 2">
              <a:extLst>
                <a:ext uri="{FF2B5EF4-FFF2-40B4-BE49-F238E27FC236}">
                  <a16:creationId xmlns:a16="http://schemas.microsoft.com/office/drawing/2014/main" id="{0628991B-7C10-4065-A4C4-DCC5C2A2E26E}"/>
                </a:ext>
              </a:extLst>
            </p:cNvPr>
            <p:cNvPicPr/>
            <p:nvPr/>
          </p:nvPicPr>
          <p:blipFill rotWithShape="1">
            <a:blip r:embed="rId3" cstate="print">
              <a:extLst>
                <a:ext uri="{28A0092B-C50C-407E-A947-70E740481C1C}">
                  <a14:useLocalDpi xmlns:a14="http://schemas.microsoft.com/office/drawing/2010/main" val="0"/>
                </a:ext>
              </a:extLst>
            </a:blip>
            <a:srcRect t="7442"/>
            <a:stretch/>
          </p:blipFill>
          <p:spPr bwMode="auto">
            <a:xfrm>
              <a:off x="2201331" y="-311084"/>
              <a:ext cx="10058401" cy="6298474"/>
            </a:xfrm>
            <a:prstGeom prst="rect">
              <a:avLst/>
            </a:prstGeom>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F21A502B-E950-4C9B-A833-E2B76A7B6367}"/>
                </a:ext>
              </a:extLst>
            </p:cNvPr>
            <p:cNvSpPr/>
            <p:nvPr/>
          </p:nvSpPr>
          <p:spPr>
            <a:xfrm>
              <a:off x="2524074" y="4575182"/>
              <a:ext cx="624840" cy="121920"/>
            </a:xfrm>
            <a:prstGeom prst="rect">
              <a:avLst/>
            </a:prstGeom>
            <a:solidFill>
              <a:srgbClr val="ECEFD0"/>
            </a:solidFill>
            <a:ln>
              <a:solidFill>
                <a:srgbClr val="ECEF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D8D24B68-91DB-47DF-888B-F87A0C4E2024}"/>
                </a:ext>
              </a:extLst>
            </p:cNvPr>
            <p:cNvSpPr/>
            <p:nvPr/>
          </p:nvSpPr>
          <p:spPr>
            <a:xfrm>
              <a:off x="5581029" y="4567680"/>
              <a:ext cx="624840" cy="121920"/>
            </a:xfrm>
            <a:prstGeom prst="rect">
              <a:avLst/>
            </a:prstGeom>
            <a:solidFill>
              <a:srgbClr val="DDE3D9"/>
            </a:solidFill>
            <a:ln>
              <a:solidFill>
                <a:srgbClr val="DDE3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8">
              <a:extLst>
                <a:ext uri="{FF2B5EF4-FFF2-40B4-BE49-F238E27FC236}">
                  <a16:creationId xmlns:a16="http://schemas.microsoft.com/office/drawing/2014/main" id="{C146E4AA-C9F6-41A8-9A17-6315A9F41002}"/>
                </a:ext>
              </a:extLst>
            </p:cNvPr>
            <p:cNvSpPr/>
            <p:nvPr/>
          </p:nvSpPr>
          <p:spPr>
            <a:xfrm>
              <a:off x="7977298" y="1114337"/>
              <a:ext cx="1234549" cy="121920"/>
            </a:xfrm>
            <a:prstGeom prst="rect">
              <a:avLst/>
            </a:prstGeom>
            <a:solidFill>
              <a:srgbClr val="CFDEE2"/>
            </a:solidFill>
            <a:ln>
              <a:solidFill>
                <a:srgbClr val="CFD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Rectangle 9">
              <a:extLst>
                <a:ext uri="{FF2B5EF4-FFF2-40B4-BE49-F238E27FC236}">
                  <a16:creationId xmlns:a16="http://schemas.microsoft.com/office/drawing/2014/main" id="{2EAF23A4-585C-4E89-AE4E-3BECC353C133}"/>
                </a:ext>
              </a:extLst>
            </p:cNvPr>
            <p:cNvSpPr/>
            <p:nvPr/>
          </p:nvSpPr>
          <p:spPr>
            <a:xfrm>
              <a:off x="10445260" y="4567680"/>
              <a:ext cx="1159135" cy="258844"/>
            </a:xfrm>
            <a:prstGeom prst="rect">
              <a:avLst/>
            </a:prstGeom>
            <a:solidFill>
              <a:srgbClr val="CED5DD"/>
            </a:solidFill>
            <a:ln>
              <a:solidFill>
                <a:srgbClr val="CED5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sp>
        <p:nvSpPr>
          <p:cNvPr id="12" name="Title 2">
            <a:extLst>
              <a:ext uri="{FF2B5EF4-FFF2-40B4-BE49-F238E27FC236}">
                <a16:creationId xmlns:a16="http://schemas.microsoft.com/office/drawing/2014/main" id="{FA18AF9B-F949-4842-9D97-89D98EB51C1E}"/>
              </a:ext>
            </a:extLst>
          </p:cNvPr>
          <p:cNvSpPr txBox="1">
            <a:spLocks/>
          </p:cNvSpPr>
          <p:nvPr/>
        </p:nvSpPr>
        <p:spPr>
          <a:xfrm>
            <a:off x="10029370" y="265046"/>
            <a:ext cx="2014715" cy="1961741"/>
          </a:xfrm>
          <a:prstGeom prst="ellipse">
            <a:avLst/>
          </a:prstGeom>
          <a:solidFill>
            <a:srgbClr val="FFFFFF"/>
          </a:solidFill>
          <a:ln w="174625" cmpd="thinThick">
            <a:solidFill>
              <a:srgbClr val="FFFFFF"/>
            </a:solidFill>
          </a:ln>
        </p:spPr>
        <p:txBody>
          <a:bodyPr vert="horz" lIns="91440" tIns="45720" rIns="91440" bIns="45720" rtlCol="0" anchor="ctr">
            <a:normAutofit/>
          </a:bodyPr>
          <a:lstStyle>
            <a:lvl1pPr algn="l" defTabSz="914377" rtl="0" eaLnBrk="1" latinLnBrk="0" hangingPunct="1">
              <a:lnSpc>
                <a:spcPct val="90000"/>
              </a:lnSpc>
              <a:spcBef>
                <a:spcPct val="0"/>
              </a:spcBef>
              <a:buNone/>
              <a:defRPr sz="3200"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fontAlgn="auto">
              <a:spcAft>
                <a:spcPts val="600"/>
              </a:spcAft>
              <a:buClrTx/>
              <a:buSzTx/>
              <a:tabLst/>
              <a:defRPr/>
            </a:pPr>
            <a:r>
              <a:rPr lang="en-US" sz="2000" dirty="0">
                <a:solidFill>
                  <a:srgbClr val="262626"/>
                </a:solidFill>
              </a:rPr>
              <a:t>Visiting Drivers Partnership</a:t>
            </a:r>
            <a:endParaRPr kumimoji="0" lang="en-US" sz="2000" b="1" i="0" u="none" strike="noStrike" cap="none" spc="0" normalizeH="0" baseline="0" noProof="0" dirty="0">
              <a:ln>
                <a:noFill/>
              </a:ln>
              <a:solidFill>
                <a:srgbClr val="262626"/>
              </a:solidFill>
              <a:effectLst/>
              <a:uLnTx/>
              <a:uFillTx/>
            </a:endParaRPr>
          </a:p>
        </p:txBody>
      </p:sp>
    </p:spTree>
    <p:extLst>
      <p:ext uri="{BB962C8B-B14F-4D97-AF65-F5344CB8AC3E}">
        <p14:creationId xmlns:p14="http://schemas.microsoft.com/office/powerpoint/2010/main" val="2499637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compendium towards safe system infrastructure">
            <a:extLst>
              <a:ext uri="{FF2B5EF4-FFF2-40B4-BE49-F238E27FC236}">
                <a16:creationId xmlns:a16="http://schemas.microsoft.com/office/drawing/2014/main" id="{ADF941D9-88AD-46FC-82E4-9678FFC13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0596" y="1028700"/>
            <a:ext cx="3533234" cy="49859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49D8501-30AA-4D47-A7C7-758FFC2CC5A1}"/>
              </a:ext>
            </a:extLst>
          </p:cNvPr>
          <p:cNvPicPr>
            <a:picLocks noChangeAspect="1"/>
          </p:cNvPicPr>
          <p:nvPr/>
        </p:nvPicPr>
        <p:blipFill>
          <a:blip r:embed="rId4"/>
          <a:stretch>
            <a:fillRect/>
          </a:stretch>
        </p:blipFill>
        <p:spPr>
          <a:xfrm>
            <a:off x="2418107" y="1123950"/>
            <a:ext cx="3433299" cy="4795422"/>
          </a:xfrm>
          <a:prstGeom prst="rect">
            <a:avLst/>
          </a:prstGeom>
        </p:spPr>
      </p:pic>
      <p:sp>
        <p:nvSpPr>
          <p:cNvPr id="7" name="Title 2">
            <a:extLst>
              <a:ext uri="{FF2B5EF4-FFF2-40B4-BE49-F238E27FC236}">
                <a16:creationId xmlns:a16="http://schemas.microsoft.com/office/drawing/2014/main" id="{045898F2-58ED-4CC6-967F-EF93EEDB21D3}"/>
              </a:ext>
            </a:extLst>
          </p:cNvPr>
          <p:cNvSpPr txBox="1">
            <a:spLocks/>
          </p:cNvSpPr>
          <p:nvPr/>
        </p:nvSpPr>
        <p:spPr>
          <a:xfrm>
            <a:off x="1789218" y="105606"/>
            <a:ext cx="10785264" cy="704850"/>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3200"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NZ" sz="2800" b="1" i="0" u="none" strike="noStrike" kern="1200" cap="none" spc="0" normalizeH="0" baseline="0" noProof="0" dirty="0">
                <a:ln>
                  <a:noFill/>
                </a:ln>
                <a:solidFill>
                  <a:srgbClr val="19456B"/>
                </a:solidFill>
                <a:effectLst/>
                <a:uLnTx/>
                <a:uFillTx/>
                <a:ea typeface="+mj-ea"/>
                <a:cs typeface="+mj-cs"/>
              </a:rPr>
              <a:t>Some key documents referenced in many of the case studies</a:t>
            </a:r>
          </a:p>
        </p:txBody>
      </p:sp>
    </p:spTree>
    <p:extLst>
      <p:ext uri="{BB962C8B-B14F-4D97-AF65-F5344CB8AC3E}">
        <p14:creationId xmlns:p14="http://schemas.microsoft.com/office/powerpoint/2010/main" val="2570447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FBFCE1-D730-4D4C-9010-FE98B621701C}"/>
              </a:ext>
            </a:extLst>
          </p:cNvPr>
          <p:cNvPicPr>
            <a:picLocks noChangeAspect="1"/>
          </p:cNvPicPr>
          <p:nvPr/>
        </p:nvPicPr>
        <p:blipFill>
          <a:blip r:embed="rId3"/>
          <a:stretch>
            <a:fillRect/>
          </a:stretch>
        </p:blipFill>
        <p:spPr>
          <a:xfrm>
            <a:off x="8273143" y="905757"/>
            <a:ext cx="3655125" cy="5149307"/>
          </a:xfrm>
          <a:prstGeom prst="rect">
            <a:avLst/>
          </a:prstGeom>
        </p:spPr>
      </p:pic>
      <p:sp>
        <p:nvSpPr>
          <p:cNvPr id="5" name="Title 1">
            <a:extLst>
              <a:ext uri="{FF2B5EF4-FFF2-40B4-BE49-F238E27FC236}">
                <a16:creationId xmlns:a16="http://schemas.microsoft.com/office/drawing/2014/main" id="{52493091-9EEA-49DE-8CB9-393A1FF18681}"/>
              </a:ext>
            </a:extLst>
          </p:cNvPr>
          <p:cNvSpPr>
            <a:spLocks noGrp="1"/>
          </p:cNvSpPr>
          <p:nvPr>
            <p:ph type="title"/>
          </p:nvPr>
        </p:nvSpPr>
        <p:spPr>
          <a:xfrm>
            <a:off x="204961" y="186777"/>
            <a:ext cx="12440886" cy="525118"/>
          </a:xfrm>
        </p:spPr>
        <p:txBody>
          <a:bodyPr>
            <a:normAutofit/>
          </a:bodyPr>
          <a:lstStyle/>
          <a:p>
            <a:r>
              <a:rPr lang="en-NZ" sz="2800" b="1" dirty="0">
                <a:solidFill>
                  <a:srgbClr val="003F64"/>
                </a:solidFill>
              </a:rPr>
              <a:t>We also have simplified material on our standard safety interventions </a:t>
            </a:r>
          </a:p>
        </p:txBody>
      </p:sp>
      <p:grpSp>
        <p:nvGrpSpPr>
          <p:cNvPr id="8" name="Group 7">
            <a:extLst>
              <a:ext uri="{FF2B5EF4-FFF2-40B4-BE49-F238E27FC236}">
                <a16:creationId xmlns:a16="http://schemas.microsoft.com/office/drawing/2014/main" id="{244B0D98-F8F5-40CD-ABC8-3DD30D1CBF88}"/>
              </a:ext>
            </a:extLst>
          </p:cNvPr>
          <p:cNvGrpSpPr/>
          <p:nvPr/>
        </p:nvGrpSpPr>
        <p:grpSpPr>
          <a:xfrm>
            <a:off x="-16933" y="5545486"/>
            <a:ext cx="12208933" cy="1316567"/>
            <a:chOff x="-12700" y="4156075"/>
            <a:chExt cx="9156700" cy="987425"/>
          </a:xfrm>
        </p:grpSpPr>
        <p:pic>
          <p:nvPicPr>
            <p:cNvPr id="10" name="Picture 9" descr="L:\Publication Artwork\00 Channel services\Branding\Brand Manual\play\word and powerpoint\PPT templates\footer-01.png">
              <a:extLst>
                <a:ext uri="{FF2B5EF4-FFF2-40B4-BE49-F238E27FC236}">
                  <a16:creationId xmlns:a16="http://schemas.microsoft.com/office/drawing/2014/main" id="{A7AB326F-D400-46A2-9210-E169D6888EA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700" y="4156075"/>
              <a:ext cx="9156700" cy="9874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26BC071D-F848-4855-B776-43E4F55238EE}"/>
                </a:ext>
              </a:extLst>
            </p:cNvPr>
            <p:cNvGrpSpPr/>
            <p:nvPr userDrawn="1"/>
          </p:nvGrpSpPr>
          <p:grpSpPr>
            <a:xfrm>
              <a:off x="-1" y="4686300"/>
              <a:ext cx="7814311" cy="454660"/>
              <a:chOff x="-1" y="4686300"/>
              <a:chExt cx="7814311" cy="454660"/>
            </a:xfrm>
          </p:grpSpPr>
          <p:sp>
            <p:nvSpPr>
              <p:cNvPr id="13" name="Rectangle 12">
                <a:extLst>
                  <a:ext uri="{FF2B5EF4-FFF2-40B4-BE49-F238E27FC236}">
                    <a16:creationId xmlns:a16="http://schemas.microsoft.com/office/drawing/2014/main" id="{FCB2480E-7985-432A-BC55-F1AB0072160C}"/>
                  </a:ext>
                </a:extLst>
              </p:cNvPr>
              <p:cNvSpPr/>
              <p:nvPr userDrawn="1"/>
            </p:nvSpPr>
            <p:spPr>
              <a:xfrm>
                <a:off x="-1" y="4686300"/>
                <a:ext cx="7362825" cy="454660"/>
              </a:xfrm>
              <a:prstGeom prst="rect">
                <a:avLst/>
              </a:prstGeom>
              <a:solidFill>
                <a:srgbClr val="194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
            <p:nvSpPr>
              <p:cNvPr id="14" name="Right Triangle 13">
                <a:extLst>
                  <a:ext uri="{FF2B5EF4-FFF2-40B4-BE49-F238E27FC236}">
                    <a16:creationId xmlns:a16="http://schemas.microsoft.com/office/drawing/2014/main" id="{BF472B3B-798C-46F3-9BFD-736375974638}"/>
                  </a:ext>
                </a:extLst>
              </p:cNvPr>
              <p:cNvSpPr/>
              <p:nvPr userDrawn="1"/>
            </p:nvSpPr>
            <p:spPr>
              <a:xfrm>
                <a:off x="7362190" y="4686300"/>
                <a:ext cx="452120" cy="454660"/>
              </a:xfrm>
              <a:prstGeom prst="rtTriangle">
                <a:avLst/>
              </a:prstGeom>
              <a:solidFill>
                <a:srgbClr val="194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grpSp>
        <p:pic>
          <p:nvPicPr>
            <p:cNvPr id="12" name="Picture 11">
              <a:extLst>
                <a:ext uri="{FF2B5EF4-FFF2-40B4-BE49-F238E27FC236}">
                  <a16:creationId xmlns:a16="http://schemas.microsoft.com/office/drawing/2014/main" id="{7C687069-9C5C-40F0-BF7A-D67D3EC6854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9098" y="4743752"/>
              <a:ext cx="1212508" cy="376888"/>
            </a:xfrm>
            <a:prstGeom prst="rect">
              <a:avLst/>
            </a:prstGeom>
          </p:spPr>
        </p:pic>
      </p:grpSp>
      <p:pic>
        <p:nvPicPr>
          <p:cNvPr id="4" name="Picture 3">
            <a:extLst>
              <a:ext uri="{FF2B5EF4-FFF2-40B4-BE49-F238E27FC236}">
                <a16:creationId xmlns:a16="http://schemas.microsoft.com/office/drawing/2014/main" id="{E041B024-9033-41C9-AA6F-DBC59E276B2A}"/>
              </a:ext>
            </a:extLst>
          </p:cNvPr>
          <p:cNvPicPr>
            <a:picLocks noChangeAspect="1"/>
          </p:cNvPicPr>
          <p:nvPr/>
        </p:nvPicPr>
        <p:blipFill rotWithShape="1">
          <a:blip r:embed="rId6"/>
          <a:srcRect r="-1321" b="-1041"/>
          <a:stretch/>
        </p:blipFill>
        <p:spPr>
          <a:xfrm>
            <a:off x="4210592" y="905757"/>
            <a:ext cx="3798819" cy="5281966"/>
          </a:xfrm>
          <a:prstGeom prst="rect">
            <a:avLst/>
          </a:prstGeom>
        </p:spPr>
      </p:pic>
      <p:sp>
        <p:nvSpPr>
          <p:cNvPr id="15" name="Rectangle 14">
            <a:extLst>
              <a:ext uri="{FF2B5EF4-FFF2-40B4-BE49-F238E27FC236}">
                <a16:creationId xmlns:a16="http://schemas.microsoft.com/office/drawing/2014/main" id="{00441853-23CD-410A-82F2-F64D0DC35B4F}"/>
              </a:ext>
            </a:extLst>
          </p:cNvPr>
          <p:cNvSpPr/>
          <p:nvPr/>
        </p:nvSpPr>
        <p:spPr>
          <a:xfrm>
            <a:off x="472563" y="1617015"/>
            <a:ext cx="3248534" cy="3785652"/>
          </a:xfrm>
          <a:prstGeom prst="rect">
            <a:avLst/>
          </a:prstGeom>
        </p:spPr>
        <p:txBody>
          <a:bodyPr wrap="square">
            <a:spAutoFit/>
          </a:bodyPr>
          <a:lstStyle/>
          <a:p>
            <a:r>
              <a:rPr lang="en-NZ" sz="2400" dirty="0">
                <a:solidFill>
                  <a:srgbClr val="003F64"/>
                </a:solidFill>
                <a:latin typeface="Calibri" panose="020F0502020204030204" pitchFamily="34" charset="0"/>
                <a:ea typeface="Calibri" panose="020F0502020204030204" pitchFamily="34" charset="0"/>
              </a:rPr>
              <a:t>Posters and brochures to use at public engagements and community events.</a:t>
            </a:r>
          </a:p>
          <a:p>
            <a:endParaRPr lang="en-NZ" sz="2400" dirty="0">
              <a:solidFill>
                <a:srgbClr val="003F64"/>
              </a:solidFill>
              <a:latin typeface="Calibri" panose="020F0502020204030204" pitchFamily="34" charset="0"/>
            </a:endParaRPr>
          </a:p>
          <a:p>
            <a:r>
              <a:rPr lang="en-NZ" sz="2400" dirty="0">
                <a:solidFill>
                  <a:srgbClr val="003F64"/>
                </a:solidFill>
              </a:rPr>
              <a:t>Showing the public how our standard safety interventions help save lives and improve road safety. </a:t>
            </a:r>
          </a:p>
        </p:txBody>
      </p:sp>
    </p:spTree>
    <p:extLst>
      <p:ext uri="{BB962C8B-B14F-4D97-AF65-F5344CB8AC3E}">
        <p14:creationId xmlns:p14="http://schemas.microsoft.com/office/powerpoint/2010/main" val="3688961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BFB2A6C-B220-45D2-9E54-481668160B08}"/>
              </a:ext>
            </a:extLst>
          </p:cNvPr>
          <p:cNvGrpSpPr/>
          <p:nvPr/>
        </p:nvGrpSpPr>
        <p:grpSpPr>
          <a:xfrm>
            <a:off x="-16933" y="5545486"/>
            <a:ext cx="12208933" cy="1316567"/>
            <a:chOff x="-12700" y="4156075"/>
            <a:chExt cx="9156700" cy="987425"/>
          </a:xfrm>
        </p:grpSpPr>
        <p:pic>
          <p:nvPicPr>
            <p:cNvPr id="12" name="Picture 11" descr="L:\Publication Artwork\00 Channel services\Branding\Brand Manual\play\word and powerpoint\PPT templates\footer-01.png">
              <a:extLst>
                <a:ext uri="{FF2B5EF4-FFF2-40B4-BE49-F238E27FC236}">
                  <a16:creationId xmlns:a16="http://schemas.microsoft.com/office/drawing/2014/main" id="{1C8C3069-7690-4DF3-AF02-0ECF9F19142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 y="4156075"/>
              <a:ext cx="9156700" cy="98742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17F94E97-0A7E-42F5-9C92-1A8A80690C75}"/>
                </a:ext>
              </a:extLst>
            </p:cNvPr>
            <p:cNvGrpSpPr/>
            <p:nvPr userDrawn="1"/>
          </p:nvGrpSpPr>
          <p:grpSpPr>
            <a:xfrm>
              <a:off x="-1" y="4686300"/>
              <a:ext cx="7814311" cy="454660"/>
              <a:chOff x="-1" y="4686300"/>
              <a:chExt cx="7814311" cy="454660"/>
            </a:xfrm>
          </p:grpSpPr>
          <p:sp>
            <p:nvSpPr>
              <p:cNvPr id="15" name="Rectangle 14">
                <a:extLst>
                  <a:ext uri="{FF2B5EF4-FFF2-40B4-BE49-F238E27FC236}">
                    <a16:creationId xmlns:a16="http://schemas.microsoft.com/office/drawing/2014/main" id="{9BA84442-B04D-4B06-AA19-1475AB9E76D0}"/>
                  </a:ext>
                </a:extLst>
              </p:cNvPr>
              <p:cNvSpPr/>
              <p:nvPr userDrawn="1"/>
            </p:nvSpPr>
            <p:spPr>
              <a:xfrm>
                <a:off x="-1" y="4686300"/>
                <a:ext cx="7362825" cy="454660"/>
              </a:xfrm>
              <a:prstGeom prst="rect">
                <a:avLst/>
              </a:prstGeom>
              <a:solidFill>
                <a:srgbClr val="194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
            <p:nvSpPr>
              <p:cNvPr id="16" name="Right Triangle 15">
                <a:extLst>
                  <a:ext uri="{FF2B5EF4-FFF2-40B4-BE49-F238E27FC236}">
                    <a16:creationId xmlns:a16="http://schemas.microsoft.com/office/drawing/2014/main" id="{BC064F2D-AC0E-4E89-9857-788EEBE1362D}"/>
                  </a:ext>
                </a:extLst>
              </p:cNvPr>
              <p:cNvSpPr/>
              <p:nvPr userDrawn="1"/>
            </p:nvSpPr>
            <p:spPr>
              <a:xfrm>
                <a:off x="7362190" y="4686300"/>
                <a:ext cx="452120" cy="454660"/>
              </a:xfrm>
              <a:prstGeom prst="rtTriangle">
                <a:avLst/>
              </a:prstGeom>
              <a:solidFill>
                <a:srgbClr val="194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grpSp>
        <p:pic>
          <p:nvPicPr>
            <p:cNvPr id="14" name="Picture 13">
              <a:extLst>
                <a:ext uri="{FF2B5EF4-FFF2-40B4-BE49-F238E27FC236}">
                  <a16:creationId xmlns:a16="http://schemas.microsoft.com/office/drawing/2014/main" id="{24B6EE56-0A1B-40C1-B92F-DBC531AD5AC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9098" y="4743752"/>
              <a:ext cx="1212508" cy="376888"/>
            </a:xfrm>
            <a:prstGeom prst="rect">
              <a:avLst/>
            </a:prstGeom>
          </p:spPr>
        </p:pic>
      </p:grpSp>
      <p:sp>
        <p:nvSpPr>
          <p:cNvPr id="2" name="Rectangle 1">
            <a:extLst>
              <a:ext uri="{FF2B5EF4-FFF2-40B4-BE49-F238E27FC236}">
                <a16:creationId xmlns:a16="http://schemas.microsoft.com/office/drawing/2014/main" id="{43346BE9-BD5E-4AFC-9D33-843BCC3A2D6E}"/>
              </a:ext>
            </a:extLst>
          </p:cNvPr>
          <p:cNvSpPr/>
          <p:nvPr/>
        </p:nvSpPr>
        <p:spPr>
          <a:xfrm>
            <a:off x="4800600" y="36548"/>
            <a:ext cx="73914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 name="Picture 2">
            <a:extLst>
              <a:ext uri="{FF2B5EF4-FFF2-40B4-BE49-F238E27FC236}">
                <a16:creationId xmlns:a16="http://schemas.microsoft.com/office/drawing/2014/main" id="{55B5447F-DF41-47A1-B669-32A1C857583E}"/>
              </a:ext>
            </a:extLst>
          </p:cNvPr>
          <p:cNvPicPr>
            <a:picLocks noChangeAspect="1"/>
          </p:cNvPicPr>
          <p:nvPr/>
        </p:nvPicPr>
        <p:blipFill>
          <a:blip r:embed="rId5"/>
          <a:stretch>
            <a:fillRect/>
          </a:stretch>
        </p:blipFill>
        <p:spPr>
          <a:xfrm>
            <a:off x="7020905" y="164225"/>
            <a:ext cx="4477876" cy="6362553"/>
          </a:xfrm>
          <a:prstGeom prst="rect">
            <a:avLst/>
          </a:prstGeom>
        </p:spPr>
      </p:pic>
      <p:sp>
        <p:nvSpPr>
          <p:cNvPr id="17" name="Rectangle 16">
            <a:extLst>
              <a:ext uri="{FF2B5EF4-FFF2-40B4-BE49-F238E27FC236}">
                <a16:creationId xmlns:a16="http://schemas.microsoft.com/office/drawing/2014/main" id="{77E240DF-5346-4FA5-89C1-9FBD901592AD}"/>
              </a:ext>
            </a:extLst>
          </p:cNvPr>
          <p:cNvSpPr/>
          <p:nvPr/>
        </p:nvSpPr>
        <p:spPr>
          <a:xfrm>
            <a:off x="-16933" y="-30920"/>
            <a:ext cx="6093071" cy="6919839"/>
          </a:xfrm>
          <a:prstGeom prst="rect">
            <a:avLst/>
          </a:prstGeom>
          <a:solidFill>
            <a:srgbClr val="1846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sz="1050" dirty="0"/>
          </a:p>
        </p:txBody>
      </p:sp>
      <p:sp>
        <p:nvSpPr>
          <p:cNvPr id="18" name="Rectangle 17">
            <a:extLst>
              <a:ext uri="{FF2B5EF4-FFF2-40B4-BE49-F238E27FC236}">
                <a16:creationId xmlns:a16="http://schemas.microsoft.com/office/drawing/2014/main" id="{D1B384EA-0691-43B2-8AE1-97DAF361C244}"/>
              </a:ext>
            </a:extLst>
          </p:cNvPr>
          <p:cNvSpPr/>
          <p:nvPr/>
        </p:nvSpPr>
        <p:spPr>
          <a:xfrm>
            <a:off x="693219" y="383475"/>
            <a:ext cx="4806958" cy="569387"/>
          </a:xfrm>
          <a:prstGeom prst="rect">
            <a:avLst/>
          </a:prstGeom>
        </p:spPr>
        <p:txBody>
          <a:bodyPr wrap="square">
            <a:spAutoFit/>
          </a:bodyPr>
          <a:lstStyle/>
          <a:p>
            <a:r>
              <a:rPr lang="en-NZ" sz="3100" b="1" dirty="0">
                <a:solidFill>
                  <a:schemeClr val="bg1"/>
                </a:solidFill>
                <a:latin typeface="+mj-lt"/>
                <a:ea typeface="+mj-ea"/>
                <a:cs typeface="+mj-cs"/>
              </a:rPr>
              <a:t>Some great simple material</a:t>
            </a:r>
          </a:p>
        </p:txBody>
      </p:sp>
      <p:sp>
        <p:nvSpPr>
          <p:cNvPr id="10" name="Rectangle 9">
            <a:extLst>
              <a:ext uri="{FF2B5EF4-FFF2-40B4-BE49-F238E27FC236}">
                <a16:creationId xmlns:a16="http://schemas.microsoft.com/office/drawing/2014/main" id="{562C1620-FDE6-435A-B0D7-556014A93CFA}"/>
              </a:ext>
            </a:extLst>
          </p:cNvPr>
          <p:cNvSpPr/>
          <p:nvPr/>
        </p:nvSpPr>
        <p:spPr>
          <a:xfrm>
            <a:off x="693219" y="2276084"/>
            <a:ext cx="4998812" cy="2677656"/>
          </a:xfrm>
          <a:prstGeom prst="rect">
            <a:avLst/>
          </a:prstGeom>
        </p:spPr>
        <p:txBody>
          <a:bodyPr wrap="square">
            <a:spAutoFit/>
          </a:bodyPr>
          <a:lstStyle/>
          <a:p>
            <a:r>
              <a:rPr lang="en-NZ" sz="2400" b="1" dirty="0">
                <a:solidFill>
                  <a:schemeClr val="bg1"/>
                </a:solidFill>
                <a:latin typeface="+mj-lt"/>
                <a:ea typeface="+mj-ea"/>
                <a:cs typeface="+mj-cs"/>
              </a:rPr>
              <a:t>To find these and more, </a:t>
            </a:r>
          </a:p>
          <a:p>
            <a:r>
              <a:rPr lang="en-NZ" sz="2400" b="1" dirty="0">
                <a:solidFill>
                  <a:schemeClr val="bg1"/>
                </a:solidFill>
                <a:latin typeface="+mj-lt"/>
                <a:ea typeface="+mj-ea"/>
                <a:cs typeface="+mj-cs"/>
              </a:rPr>
              <a:t>visit our website:</a:t>
            </a:r>
          </a:p>
          <a:p>
            <a:endParaRPr lang="en-NZ" sz="2400" b="1" dirty="0">
              <a:solidFill>
                <a:schemeClr val="bg1"/>
              </a:solidFill>
              <a:latin typeface="+mj-lt"/>
              <a:ea typeface="+mj-ea"/>
              <a:cs typeface="+mj-cs"/>
              <a:hlinkClick r:id="rId6">
                <a:extLst>
                  <a:ext uri="{A12FA001-AC4F-418D-AE19-62706E023703}">
                    <ahyp:hlinkClr xmlns:ahyp="http://schemas.microsoft.com/office/drawing/2018/hyperlinkcolor" val="tx"/>
                  </a:ext>
                </a:extLst>
              </a:hlinkClick>
            </a:endParaRPr>
          </a:p>
          <a:p>
            <a:r>
              <a:rPr lang="en-NZ" sz="2400" b="1" dirty="0">
                <a:solidFill>
                  <a:schemeClr val="bg1"/>
                </a:solidFill>
                <a:latin typeface="+mj-lt"/>
                <a:ea typeface="+mj-ea"/>
                <a:cs typeface="+mj-cs"/>
                <a:hlinkClick r:id="rId6">
                  <a:extLst>
                    <a:ext uri="{A12FA001-AC4F-418D-AE19-62706E023703}">
                      <ahyp:hlinkClr xmlns:ahyp="http://schemas.microsoft.com/office/drawing/2018/hyperlinkcolor" val="tx"/>
                    </a:ext>
                  </a:extLst>
                </a:hlinkClick>
              </a:rPr>
              <a:t>nzta.govt.nz/</a:t>
            </a:r>
          </a:p>
          <a:p>
            <a:r>
              <a:rPr lang="en-NZ" sz="2400" b="1" dirty="0">
                <a:solidFill>
                  <a:schemeClr val="bg1"/>
                </a:solidFill>
                <a:latin typeface="+mj-lt"/>
                <a:ea typeface="+mj-ea"/>
                <a:cs typeface="+mj-cs"/>
                <a:hlinkClick r:id="rId6">
                  <a:extLst>
                    <a:ext uri="{A12FA001-AC4F-418D-AE19-62706E023703}">
                      <ahyp:hlinkClr xmlns:ahyp="http://schemas.microsoft.com/office/drawing/2018/hyperlinkcolor" val="tx"/>
                    </a:ext>
                  </a:extLst>
                </a:hlinkClick>
              </a:rPr>
              <a:t>safety/nz-road-safety-strategy/safe-network-programme/safety-interventions/</a:t>
            </a:r>
            <a:r>
              <a:rPr lang="en-NZ" sz="2400" b="1" dirty="0">
                <a:solidFill>
                  <a:schemeClr val="bg1"/>
                </a:solidFill>
                <a:latin typeface="+mj-lt"/>
                <a:ea typeface="+mj-ea"/>
                <a:cs typeface="+mj-cs"/>
              </a:rPr>
              <a:t> </a:t>
            </a:r>
          </a:p>
        </p:txBody>
      </p:sp>
      <p:pic>
        <p:nvPicPr>
          <p:cNvPr id="5" name="Picture 4">
            <a:extLst>
              <a:ext uri="{FF2B5EF4-FFF2-40B4-BE49-F238E27FC236}">
                <a16:creationId xmlns:a16="http://schemas.microsoft.com/office/drawing/2014/main" id="{AD4F4B4B-6E67-4FEA-ADA8-883E690F92B9}"/>
              </a:ext>
            </a:extLst>
          </p:cNvPr>
          <p:cNvPicPr>
            <a:picLocks noChangeAspect="1"/>
          </p:cNvPicPr>
          <p:nvPr/>
        </p:nvPicPr>
        <p:blipFill>
          <a:blip r:embed="rId7"/>
          <a:stretch>
            <a:fillRect/>
          </a:stretch>
        </p:blipFill>
        <p:spPr>
          <a:xfrm>
            <a:off x="137538" y="6264841"/>
            <a:ext cx="1571625" cy="523875"/>
          </a:xfrm>
          <a:prstGeom prst="rect">
            <a:avLst/>
          </a:prstGeom>
        </p:spPr>
      </p:pic>
    </p:spTree>
    <p:extLst>
      <p:ext uri="{BB962C8B-B14F-4D97-AF65-F5344CB8AC3E}">
        <p14:creationId xmlns:p14="http://schemas.microsoft.com/office/powerpoint/2010/main" val="1155711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7B0FB5-F173-46A1-94AB-F130538CFA30}"/>
              </a:ext>
            </a:extLst>
          </p:cNvPr>
          <p:cNvSpPr txBox="1"/>
          <p:nvPr/>
        </p:nvSpPr>
        <p:spPr>
          <a:xfrm>
            <a:off x="1248229" y="675026"/>
            <a:ext cx="11408688" cy="646331"/>
          </a:xfrm>
          <a:prstGeom prst="rect">
            <a:avLst/>
          </a:prstGeom>
          <a:noFill/>
        </p:spPr>
        <p:txBody>
          <a:bodyPr wrap="square" rtlCol="0">
            <a:spAutoFit/>
          </a:bodyPr>
          <a:lstStyle/>
          <a:p>
            <a:r>
              <a:rPr lang="en-NZ" sz="3600" dirty="0">
                <a:solidFill>
                  <a:srgbClr val="003F64"/>
                </a:solidFill>
              </a:rPr>
              <a:t>Look out soon for our updated resources page! </a:t>
            </a:r>
          </a:p>
        </p:txBody>
      </p:sp>
      <p:sp>
        <p:nvSpPr>
          <p:cNvPr id="2" name="Rectangle 1">
            <a:extLst>
              <a:ext uri="{FF2B5EF4-FFF2-40B4-BE49-F238E27FC236}">
                <a16:creationId xmlns:a16="http://schemas.microsoft.com/office/drawing/2014/main" id="{028C7BFD-127B-4319-A767-461B5818DD2B}"/>
              </a:ext>
            </a:extLst>
          </p:cNvPr>
          <p:cNvSpPr/>
          <p:nvPr/>
        </p:nvSpPr>
        <p:spPr>
          <a:xfrm>
            <a:off x="814280" y="1836559"/>
            <a:ext cx="10066350" cy="461665"/>
          </a:xfrm>
          <a:prstGeom prst="rect">
            <a:avLst/>
          </a:prstGeom>
        </p:spPr>
        <p:txBody>
          <a:bodyPr wrap="square">
            <a:spAutoFit/>
          </a:bodyPr>
          <a:lstStyle/>
          <a:p>
            <a:r>
              <a:rPr lang="en-NZ" sz="2400" dirty="0">
                <a:solidFill>
                  <a:srgbClr val="B2BF25"/>
                </a:solidFill>
              </a:rPr>
              <a:t>We are updating our safety section on Waka Kotahi’s website</a:t>
            </a:r>
          </a:p>
        </p:txBody>
      </p:sp>
      <p:sp>
        <p:nvSpPr>
          <p:cNvPr id="3" name="Rectangle 2">
            <a:extLst>
              <a:ext uri="{FF2B5EF4-FFF2-40B4-BE49-F238E27FC236}">
                <a16:creationId xmlns:a16="http://schemas.microsoft.com/office/drawing/2014/main" id="{4124EA42-6668-4E8F-B0A6-6548D6A434DA}"/>
              </a:ext>
            </a:extLst>
          </p:cNvPr>
          <p:cNvSpPr/>
          <p:nvPr/>
        </p:nvSpPr>
        <p:spPr>
          <a:xfrm>
            <a:off x="2768626" y="6381170"/>
            <a:ext cx="6157659" cy="400110"/>
          </a:xfrm>
          <a:prstGeom prst="rect">
            <a:avLst/>
          </a:prstGeom>
        </p:spPr>
        <p:txBody>
          <a:bodyPr wrap="square">
            <a:spAutoFit/>
          </a:bodyPr>
          <a:lstStyle/>
          <a:p>
            <a:r>
              <a:rPr lang="en-NZ" sz="2000" dirty="0">
                <a:solidFill>
                  <a:schemeClr val="bg1">
                    <a:lumMod val="95000"/>
                  </a:schemeClr>
                </a:solidFill>
                <a:highlight>
                  <a:srgbClr val="003F64"/>
                </a:highlight>
              </a:rPr>
              <a:t>https://www.nzta.govt.nz/safety/safety-resources/</a:t>
            </a:r>
          </a:p>
        </p:txBody>
      </p:sp>
      <p:sp>
        <p:nvSpPr>
          <p:cNvPr id="6" name="TextBox 5">
            <a:extLst>
              <a:ext uri="{FF2B5EF4-FFF2-40B4-BE49-F238E27FC236}">
                <a16:creationId xmlns:a16="http://schemas.microsoft.com/office/drawing/2014/main" id="{623E2629-3D10-4CFC-998D-A4AB6A06EE68}"/>
              </a:ext>
            </a:extLst>
          </p:cNvPr>
          <p:cNvSpPr txBox="1"/>
          <p:nvPr/>
        </p:nvSpPr>
        <p:spPr>
          <a:xfrm>
            <a:off x="612882" y="2489655"/>
            <a:ext cx="10966236" cy="3046988"/>
          </a:xfrm>
          <a:prstGeom prst="rect">
            <a:avLst/>
          </a:prstGeom>
          <a:noFill/>
        </p:spPr>
        <p:txBody>
          <a:bodyPr wrap="square" rtlCol="0">
            <a:spAutoFit/>
          </a:bodyPr>
          <a:lstStyle/>
          <a:p>
            <a:pPr marL="171450" indent="-171450">
              <a:buFont typeface="Arial" panose="020B0604020202020204" pitchFamily="34" charset="0"/>
              <a:buChar char="•"/>
            </a:pPr>
            <a:r>
              <a:rPr lang="en-NZ" sz="2400" b="1" dirty="0">
                <a:solidFill>
                  <a:srgbClr val="004065"/>
                </a:solidFill>
                <a:latin typeface="Lucida Sans" panose="020B0602040502020204" pitchFamily="34" charset="0"/>
                <a:cs typeface="Lucida Sans" panose="020B0602040502020204" pitchFamily="34" charset="0"/>
              </a:rPr>
              <a:t>Case Studies </a:t>
            </a:r>
            <a:r>
              <a:rPr lang="en-NZ" sz="2400" dirty="0">
                <a:solidFill>
                  <a:srgbClr val="004065"/>
                </a:solidFill>
                <a:latin typeface="Lucida Sans" panose="020B0602040502020204" pitchFamily="34" charset="0"/>
                <a:cs typeface="Lucida Sans" panose="020B0602040502020204" pitchFamily="34" charset="0"/>
              </a:rPr>
              <a:t>– going live very soon.</a:t>
            </a:r>
          </a:p>
          <a:p>
            <a:pPr marL="171450" indent="-171450">
              <a:buFont typeface="Arial" panose="020B0604020202020204" pitchFamily="34" charset="0"/>
              <a:buChar char="•"/>
            </a:pPr>
            <a:endParaRPr lang="en-NZ" sz="2400" dirty="0">
              <a:solidFill>
                <a:srgbClr val="004065"/>
              </a:solidFill>
              <a:latin typeface="Lucida Sans" panose="020B0602040502020204" pitchFamily="34" charset="0"/>
              <a:cs typeface="Lucida Sans" panose="020B0602040502020204" pitchFamily="34" charset="0"/>
            </a:endParaRPr>
          </a:p>
          <a:p>
            <a:pPr marL="171450" indent="-171450">
              <a:buFont typeface="Arial" panose="020B0604020202020204" pitchFamily="34" charset="0"/>
              <a:buChar char="•"/>
            </a:pPr>
            <a:r>
              <a:rPr lang="en-NZ" sz="2400" b="1" dirty="0">
                <a:solidFill>
                  <a:srgbClr val="004065"/>
                </a:solidFill>
                <a:latin typeface="Lucida Sans" panose="020B0602040502020204" pitchFamily="34" charset="0"/>
                <a:cs typeface="Lucida Sans" panose="020B0602040502020204" pitchFamily="34" charset="0"/>
              </a:rPr>
              <a:t>Short videos </a:t>
            </a:r>
            <a:r>
              <a:rPr lang="en-NZ" sz="2400" dirty="0">
                <a:solidFill>
                  <a:srgbClr val="004065"/>
                </a:solidFill>
                <a:latin typeface="Lucida Sans" panose="020B0602040502020204" pitchFamily="34" charset="0"/>
                <a:cs typeface="Lucida Sans" panose="020B0602040502020204" pitchFamily="34" charset="0"/>
              </a:rPr>
              <a:t>designed to support Vision Zero conversations with different groups of road safety practitioners in local communities</a:t>
            </a:r>
          </a:p>
          <a:p>
            <a:pPr marL="171450" indent="-171450">
              <a:buFont typeface="Arial" panose="020B0604020202020204" pitchFamily="34" charset="0"/>
              <a:buChar char="•"/>
            </a:pPr>
            <a:endParaRPr lang="en-NZ" sz="2400" dirty="0">
              <a:solidFill>
                <a:srgbClr val="004065"/>
              </a:solidFill>
              <a:latin typeface="Lucida Sans" panose="020B0602040502020204" pitchFamily="34" charset="0"/>
              <a:cs typeface="Lucida Sans" panose="020B0602040502020204" pitchFamily="34" charset="0"/>
            </a:endParaRPr>
          </a:p>
          <a:p>
            <a:pPr marL="171450" indent="-171450">
              <a:buFont typeface="Arial" panose="020B0604020202020204" pitchFamily="34" charset="0"/>
              <a:buChar char="•"/>
            </a:pPr>
            <a:r>
              <a:rPr lang="en-NZ" sz="2400" b="1" dirty="0">
                <a:solidFill>
                  <a:srgbClr val="004065"/>
                </a:solidFill>
                <a:latin typeface="Lucida Sans" panose="020B0602040502020204" pitchFamily="34" charset="0"/>
                <a:cs typeface="Lucida Sans" panose="020B0602040502020204" pitchFamily="34" charset="0"/>
              </a:rPr>
              <a:t>Updated Vision Zero tips </a:t>
            </a:r>
            <a:r>
              <a:rPr lang="en-NZ" sz="2400" dirty="0">
                <a:solidFill>
                  <a:srgbClr val="004065"/>
                </a:solidFill>
                <a:latin typeface="Lucida Sans" panose="020B0602040502020204" pitchFamily="34" charset="0"/>
                <a:cs typeface="Lucida Sans" panose="020B0602040502020204" pitchFamily="34" charset="0"/>
              </a:rPr>
              <a:t>for range of system designers</a:t>
            </a:r>
          </a:p>
          <a:p>
            <a:pPr marL="171450" indent="-171450">
              <a:buFont typeface="Arial" panose="020B0604020202020204" pitchFamily="34" charset="0"/>
              <a:buChar char="•"/>
            </a:pPr>
            <a:endParaRPr lang="en-NZ" sz="2400" dirty="0">
              <a:solidFill>
                <a:srgbClr val="004065"/>
              </a:solidFill>
              <a:latin typeface="Lucida Sans" panose="020B0602040502020204" pitchFamily="34" charset="0"/>
              <a:cs typeface="Lucida Sans" panose="020B0602040502020204" pitchFamily="34" charset="0"/>
            </a:endParaRPr>
          </a:p>
          <a:p>
            <a:pPr marL="171450" indent="-171450">
              <a:buFont typeface="Arial" panose="020B0604020202020204" pitchFamily="34" charset="0"/>
              <a:buChar char="•"/>
            </a:pPr>
            <a:r>
              <a:rPr lang="en-NZ" sz="2400" b="1" dirty="0">
                <a:solidFill>
                  <a:srgbClr val="004065"/>
                </a:solidFill>
                <a:latin typeface="Lucida Sans" panose="020B0602040502020204" pitchFamily="34" charset="0"/>
                <a:cs typeface="Lucida Sans" panose="020B0602040502020204" pitchFamily="34" charset="0"/>
              </a:rPr>
              <a:t>Coming next year </a:t>
            </a:r>
            <a:r>
              <a:rPr lang="en-NZ" sz="2400" dirty="0">
                <a:solidFill>
                  <a:srgbClr val="004065"/>
                </a:solidFill>
                <a:latin typeface="Lucida Sans" panose="020B0602040502020204" pitchFamily="34" charset="0"/>
                <a:cs typeface="Lucida Sans" panose="020B0602040502020204" pitchFamily="34" charset="0"/>
              </a:rPr>
              <a:t>– Vision Zero interactive e-learning modules</a:t>
            </a:r>
          </a:p>
        </p:txBody>
      </p:sp>
    </p:spTree>
    <p:extLst>
      <p:ext uri="{BB962C8B-B14F-4D97-AF65-F5344CB8AC3E}">
        <p14:creationId xmlns:p14="http://schemas.microsoft.com/office/powerpoint/2010/main" val="3619004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37DEC84C-A02C-445F-9397-B07FADF6451B}"/>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7956"/>
          <a:stretch/>
        </p:blipFill>
        <p:spPr>
          <a:xfrm>
            <a:off x="4428503" y="0"/>
            <a:ext cx="4677327" cy="2152603"/>
          </a:xfrm>
          <a:prstGeom prst="rect">
            <a:avLst/>
          </a:prstGeom>
        </p:spPr>
      </p:pic>
      <p:pic>
        <p:nvPicPr>
          <p:cNvPr id="17" name="Picture Placeholder 16"/>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4318" r="4318"/>
          <a:stretch>
            <a:fillRect/>
          </a:stretch>
        </p:blipFill>
        <p:spPr>
          <a:xfrm>
            <a:off x="5971889" y="-13461"/>
            <a:ext cx="3109047" cy="2152600"/>
          </a:xfrm>
        </p:spPr>
      </p:pic>
      <p:pic>
        <p:nvPicPr>
          <p:cNvPr id="10" name="Picture Placeholder 9"/>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270" r="270"/>
          <a:stretch>
            <a:fillRect/>
          </a:stretch>
        </p:blipFill>
        <p:spPr/>
      </p:pic>
      <p:pic>
        <p:nvPicPr>
          <p:cNvPr id="11" name="Picture Placeholder 10"/>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tretch>
            <a:fillRect/>
          </a:stretch>
        </p:blipFill>
        <p:spPr>
          <a:xfrm>
            <a:off x="-1" y="2066223"/>
            <a:ext cx="3086177" cy="2104039"/>
          </a:xfrm>
        </p:spPr>
      </p:pic>
      <p:pic>
        <p:nvPicPr>
          <p:cNvPr id="12" name="Picture Placeholder 11"/>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tretch>
            <a:fillRect/>
          </a:stretch>
        </p:blipFill>
        <p:spPr>
          <a:xfrm>
            <a:off x="-1" y="4170261"/>
            <a:ext cx="3081244" cy="2164659"/>
          </a:xfrm>
        </p:spPr>
      </p:pic>
      <p:pic>
        <p:nvPicPr>
          <p:cNvPr id="8" name="Picture Placeholder 7">
            <a:extLst>
              <a:ext uri="{FF2B5EF4-FFF2-40B4-BE49-F238E27FC236}">
                <a16:creationId xmlns:a16="http://schemas.microsoft.com/office/drawing/2014/main" id="{8DCB311D-5A2A-4DA2-B215-32F589EDCEBD}"/>
              </a:ext>
            </a:extLst>
          </p:cNvPr>
          <p:cNvPicPr>
            <a:picLocks noGrp="1" noChangeAspect="1"/>
          </p:cNvPicPr>
          <p:nvPr>
            <p:ph type="pic" sz="quarter" idx="13"/>
          </p:nvPr>
        </p:nvPicPr>
        <p:blipFill rotWithShape="1">
          <a:blip r:embed="rId8">
            <a:extLst>
              <a:ext uri="{28A0092B-C50C-407E-A947-70E740481C1C}">
                <a14:useLocalDpi xmlns:a14="http://schemas.microsoft.com/office/drawing/2010/main" val="0"/>
              </a:ext>
            </a:extLst>
          </a:blip>
          <a:srcRect l="37684" t="24560" r="30842"/>
          <a:stretch/>
        </p:blipFill>
        <p:spPr>
          <a:xfrm>
            <a:off x="3081244" y="1"/>
            <a:ext cx="2923593" cy="3935167"/>
          </a:xfrm>
        </p:spPr>
      </p:pic>
      <p:pic>
        <p:nvPicPr>
          <p:cNvPr id="20" name="Picture 19">
            <a:extLst>
              <a:ext uri="{FF2B5EF4-FFF2-40B4-BE49-F238E27FC236}">
                <a16:creationId xmlns:a16="http://schemas.microsoft.com/office/drawing/2014/main" id="{420EF70A-2E80-488C-B638-00D415F230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87129" y="3935638"/>
            <a:ext cx="4161323" cy="2338663"/>
          </a:xfrm>
          <a:prstGeom prst="rect">
            <a:avLst/>
          </a:prstGeom>
        </p:spPr>
      </p:pic>
      <p:pic>
        <p:nvPicPr>
          <p:cNvPr id="4" name="Picture 3">
            <a:extLst>
              <a:ext uri="{FF2B5EF4-FFF2-40B4-BE49-F238E27FC236}">
                <a16:creationId xmlns:a16="http://schemas.microsoft.com/office/drawing/2014/main" id="{056E1E0E-500C-4E6E-AC30-45A02998AFA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3710"/>
          <a:stretch/>
        </p:blipFill>
        <p:spPr>
          <a:xfrm>
            <a:off x="6145890" y="2166065"/>
            <a:ext cx="6102029" cy="4162991"/>
          </a:xfrm>
          <a:prstGeom prst="rect">
            <a:avLst/>
          </a:prstGeom>
        </p:spPr>
      </p:pic>
      <p:pic>
        <p:nvPicPr>
          <p:cNvPr id="3" name="Picture 2">
            <a:extLst>
              <a:ext uri="{FF2B5EF4-FFF2-40B4-BE49-F238E27FC236}">
                <a16:creationId xmlns:a16="http://schemas.microsoft.com/office/drawing/2014/main" id="{2867E985-F3B1-41BA-AB1D-8319B3876CBD}"/>
              </a:ext>
            </a:extLst>
          </p:cNvPr>
          <p:cNvPicPr>
            <a:picLocks noChangeAspect="1"/>
          </p:cNvPicPr>
          <p:nvPr/>
        </p:nvPicPr>
        <p:blipFill>
          <a:blip r:embed="rId11"/>
          <a:stretch>
            <a:fillRect/>
          </a:stretch>
        </p:blipFill>
        <p:spPr>
          <a:xfrm>
            <a:off x="4006407" y="1536352"/>
            <a:ext cx="3789909" cy="3781393"/>
          </a:xfrm>
          <a:prstGeom prst="rect">
            <a:avLst/>
          </a:prstGeom>
        </p:spPr>
      </p:pic>
      <p:pic>
        <p:nvPicPr>
          <p:cNvPr id="5" name="Picture 4">
            <a:extLst>
              <a:ext uri="{FF2B5EF4-FFF2-40B4-BE49-F238E27FC236}">
                <a16:creationId xmlns:a16="http://schemas.microsoft.com/office/drawing/2014/main" id="{EA55963C-C7CC-4218-ABA9-98C7C1EC59CE}"/>
              </a:ext>
            </a:extLst>
          </p:cNvPr>
          <p:cNvPicPr>
            <a:picLocks noChangeAspect="1"/>
          </p:cNvPicPr>
          <p:nvPr/>
        </p:nvPicPr>
        <p:blipFill>
          <a:blip r:embed="rId12"/>
          <a:stretch>
            <a:fillRect/>
          </a:stretch>
        </p:blipFill>
        <p:spPr>
          <a:xfrm>
            <a:off x="-15421" y="6278545"/>
            <a:ext cx="1905000" cy="495300"/>
          </a:xfrm>
          <a:prstGeom prst="rect">
            <a:avLst/>
          </a:prstGeom>
        </p:spPr>
      </p:pic>
      <p:grpSp>
        <p:nvGrpSpPr>
          <p:cNvPr id="14" name="Group 13">
            <a:extLst>
              <a:ext uri="{FF2B5EF4-FFF2-40B4-BE49-F238E27FC236}">
                <a16:creationId xmlns:a16="http://schemas.microsoft.com/office/drawing/2014/main" id="{B1128EDF-B021-4954-8D94-4042D9E973AD}"/>
              </a:ext>
            </a:extLst>
          </p:cNvPr>
          <p:cNvGrpSpPr/>
          <p:nvPr/>
        </p:nvGrpSpPr>
        <p:grpSpPr>
          <a:xfrm>
            <a:off x="-16933" y="5545486"/>
            <a:ext cx="12208933" cy="1316567"/>
            <a:chOff x="-12700" y="4156075"/>
            <a:chExt cx="9156700" cy="987425"/>
          </a:xfrm>
        </p:grpSpPr>
        <p:pic>
          <p:nvPicPr>
            <p:cNvPr id="15" name="Picture 14" descr="L:\Publication Artwork\00 Channel services\Branding\Brand Manual\play\word and powerpoint\PPT templates\footer-01.png">
              <a:extLst>
                <a:ext uri="{FF2B5EF4-FFF2-40B4-BE49-F238E27FC236}">
                  <a16:creationId xmlns:a16="http://schemas.microsoft.com/office/drawing/2014/main" id="{AD5484A1-953A-478B-87FB-1B5E2A95050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2700" y="4156075"/>
              <a:ext cx="9156700" cy="98742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AECB3D5F-0C06-4F92-9227-04B381AE3B68}"/>
                </a:ext>
              </a:extLst>
            </p:cNvPr>
            <p:cNvGrpSpPr/>
            <p:nvPr userDrawn="1"/>
          </p:nvGrpSpPr>
          <p:grpSpPr>
            <a:xfrm>
              <a:off x="-1" y="4686300"/>
              <a:ext cx="7814311" cy="454660"/>
              <a:chOff x="-1" y="4686300"/>
              <a:chExt cx="7814311" cy="454660"/>
            </a:xfrm>
          </p:grpSpPr>
          <p:sp>
            <p:nvSpPr>
              <p:cNvPr id="21" name="Rectangle 20">
                <a:extLst>
                  <a:ext uri="{FF2B5EF4-FFF2-40B4-BE49-F238E27FC236}">
                    <a16:creationId xmlns:a16="http://schemas.microsoft.com/office/drawing/2014/main" id="{9E4AB232-EB7E-4B6C-AF06-A5081BAE89E7}"/>
                  </a:ext>
                </a:extLst>
              </p:cNvPr>
              <p:cNvSpPr/>
              <p:nvPr userDrawn="1"/>
            </p:nvSpPr>
            <p:spPr>
              <a:xfrm>
                <a:off x="-1" y="4686300"/>
                <a:ext cx="7362825" cy="454660"/>
              </a:xfrm>
              <a:prstGeom prst="rect">
                <a:avLst/>
              </a:prstGeom>
              <a:solidFill>
                <a:srgbClr val="194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
            <p:nvSpPr>
              <p:cNvPr id="23" name="Right Triangle 22">
                <a:extLst>
                  <a:ext uri="{FF2B5EF4-FFF2-40B4-BE49-F238E27FC236}">
                    <a16:creationId xmlns:a16="http://schemas.microsoft.com/office/drawing/2014/main" id="{FFCE5E44-747B-4BBA-AC14-81232AD3C01B}"/>
                  </a:ext>
                </a:extLst>
              </p:cNvPr>
              <p:cNvSpPr/>
              <p:nvPr userDrawn="1"/>
            </p:nvSpPr>
            <p:spPr>
              <a:xfrm>
                <a:off x="7362190" y="4686300"/>
                <a:ext cx="452120" cy="454660"/>
              </a:xfrm>
              <a:prstGeom prst="rtTriangle">
                <a:avLst/>
              </a:prstGeom>
              <a:solidFill>
                <a:srgbClr val="194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grpSp>
        <p:pic>
          <p:nvPicPr>
            <p:cNvPr id="19" name="Picture 18">
              <a:extLst>
                <a:ext uri="{FF2B5EF4-FFF2-40B4-BE49-F238E27FC236}">
                  <a16:creationId xmlns:a16="http://schemas.microsoft.com/office/drawing/2014/main" id="{69804A1A-95B1-4683-961B-F47E5713A03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9098" y="4743752"/>
              <a:ext cx="1212508" cy="376888"/>
            </a:xfrm>
            <a:prstGeom prst="rect">
              <a:avLst/>
            </a:prstGeom>
          </p:spPr>
        </p:pic>
      </p:grpSp>
      <p:pic>
        <p:nvPicPr>
          <p:cNvPr id="24" name="Picture 23">
            <a:extLst>
              <a:ext uri="{FF2B5EF4-FFF2-40B4-BE49-F238E27FC236}">
                <a16:creationId xmlns:a16="http://schemas.microsoft.com/office/drawing/2014/main" id="{E3F814BE-9F81-44C3-9C09-5B506A81661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9107" t="9785" r="9766" b="5840"/>
          <a:stretch/>
        </p:blipFill>
        <p:spPr>
          <a:xfrm>
            <a:off x="9050511" y="-13461"/>
            <a:ext cx="3197407" cy="2216964"/>
          </a:xfrm>
          <a:prstGeom prst="rect">
            <a:avLst/>
          </a:prstGeom>
        </p:spPr>
      </p:pic>
      <p:sp>
        <p:nvSpPr>
          <p:cNvPr id="6" name="Oval 5">
            <a:extLst>
              <a:ext uri="{FF2B5EF4-FFF2-40B4-BE49-F238E27FC236}">
                <a16:creationId xmlns:a16="http://schemas.microsoft.com/office/drawing/2014/main" id="{70A73F6A-EBE7-4298-BCFC-B5CA271EDECD}"/>
              </a:ext>
            </a:extLst>
          </p:cNvPr>
          <p:cNvSpPr/>
          <p:nvPr/>
        </p:nvSpPr>
        <p:spPr>
          <a:xfrm>
            <a:off x="4006407" y="1496449"/>
            <a:ext cx="3814803" cy="393516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3733" dirty="0"/>
              <a:t>Questions?</a:t>
            </a:r>
          </a:p>
        </p:txBody>
      </p:sp>
    </p:spTree>
    <p:extLst>
      <p:ext uri="{BB962C8B-B14F-4D97-AF65-F5344CB8AC3E}">
        <p14:creationId xmlns:p14="http://schemas.microsoft.com/office/powerpoint/2010/main" val="1498315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4">
            <a:extLst>
              <a:ext uri="{FF2B5EF4-FFF2-40B4-BE49-F238E27FC236}">
                <a16:creationId xmlns:a16="http://schemas.microsoft.com/office/drawing/2014/main" id="{EB064F2D-ED6F-41A7-AB2E-11D2BFC56451}"/>
              </a:ext>
            </a:extLst>
          </p:cNvPr>
          <p:cNvGrpSpPr/>
          <p:nvPr/>
        </p:nvGrpSpPr>
        <p:grpSpPr>
          <a:xfrm>
            <a:off x="4759141" y="1346181"/>
            <a:ext cx="6326274" cy="3630944"/>
            <a:chOff x="-86632" y="327899"/>
            <a:chExt cx="9355920" cy="5596043"/>
          </a:xfrm>
        </p:grpSpPr>
        <p:pic>
          <p:nvPicPr>
            <p:cNvPr id="12" name="Picture 5">
              <a:extLst>
                <a:ext uri="{FF2B5EF4-FFF2-40B4-BE49-F238E27FC236}">
                  <a16:creationId xmlns:a16="http://schemas.microsoft.com/office/drawing/2014/main" id="{E351C5A5-D28B-4F02-9B33-EB1480FFA4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0" t="5635" r="200" b="22011"/>
            <a:stretch/>
          </p:blipFill>
          <p:spPr>
            <a:xfrm>
              <a:off x="-86632" y="327899"/>
              <a:ext cx="4695186" cy="5587534"/>
            </a:xfrm>
            <a:prstGeom prst="rect">
              <a:avLst/>
            </a:prstGeom>
          </p:spPr>
        </p:pic>
        <p:pic>
          <p:nvPicPr>
            <p:cNvPr id="13" name="Picture 6">
              <a:extLst>
                <a:ext uri="{FF2B5EF4-FFF2-40B4-BE49-F238E27FC236}">
                  <a16:creationId xmlns:a16="http://schemas.microsoft.com/office/drawing/2014/main" id="{EE1F8E66-6E2A-4164-9CF1-A14665F4006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47898" y="336408"/>
              <a:ext cx="4521390" cy="5587534"/>
            </a:xfrm>
            <a:prstGeom prst="rect">
              <a:avLst/>
            </a:prstGeom>
          </p:spPr>
        </p:pic>
      </p:grpSp>
      <p:grpSp>
        <p:nvGrpSpPr>
          <p:cNvPr id="14" name="Group 13">
            <a:extLst>
              <a:ext uri="{FF2B5EF4-FFF2-40B4-BE49-F238E27FC236}">
                <a16:creationId xmlns:a16="http://schemas.microsoft.com/office/drawing/2014/main" id="{BF938822-7799-48C8-88D0-9EC8C4113FAA}"/>
              </a:ext>
            </a:extLst>
          </p:cNvPr>
          <p:cNvGrpSpPr/>
          <p:nvPr/>
        </p:nvGrpSpPr>
        <p:grpSpPr>
          <a:xfrm>
            <a:off x="10168909" y="4504859"/>
            <a:ext cx="1222991" cy="933489"/>
            <a:chOff x="99481" y="99666"/>
            <a:chExt cx="1849659" cy="1846609"/>
          </a:xfrm>
        </p:grpSpPr>
        <p:grpSp>
          <p:nvGrpSpPr>
            <p:cNvPr id="15" name="Group 14">
              <a:extLst>
                <a:ext uri="{FF2B5EF4-FFF2-40B4-BE49-F238E27FC236}">
                  <a16:creationId xmlns:a16="http://schemas.microsoft.com/office/drawing/2014/main" id="{6A37C9B1-B57F-454D-AD5A-2FB63D50A022}"/>
                </a:ext>
              </a:extLst>
            </p:cNvPr>
            <p:cNvGrpSpPr/>
            <p:nvPr/>
          </p:nvGrpSpPr>
          <p:grpSpPr>
            <a:xfrm rot="-393831">
              <a:off x="99481" y="99666"/>
              <a:ext cx="1849659" cy="1846609"/>
              <a:chOff x="0" y="0"/>
              <a:chExt cx="3216910" cy="3211605"/>
            </a:xfrm>
          </p:grpSpPr>
          <p:sp>
            <p:nvSpPr>
              <p:cNvPr id="17" name="Freeform 15">
                <a:extLst>
                  <a:ext uri="{FF2B5EF4-FFF2-40B4-BE49-F238E27FC236}">
                    <a16:creationId xmlns:a16="http://schemas.microsoft.com/office/drawing/2014/main" id="{6D485688-E258-4543-A359-03E9492BFE47}"/>
                  </a:ext>
                </a:extLst>
              </p:cNvPr>
              <p:cNvSpPr/>
              <p:nvPr/>
            </p:nvSpPr>
            <p:spPr>
              <a:xfrm>
                <a:off x="19050" y="223520"/>
                <a:ext cx="3178810" cy="2980465"/>
              </a:xfrm>
              <a:custGeom>
                <a:avLst/>
                <a:gdLst/>
                <a:ahLst/>
                <a:cxnLst/>
                <a:rect l="l" t="t" r="r" b="b"/>
                <a:pathLst>
                  <a:path w="3178810" h="2980465">
                    <a:moveTo>
                      <a:pt x="0" y="11430"/>
                    </a:moveTo>
                    <a:cubicBezTo>
                      <a:pt x="0" y="11430"/>
                      <a:pt x="2540" y="340360"/>
                      <a:pt x="2540" y="749300"/>
                    </a:cubicBezTo>
                    <a:cubicBezTo>
                      <a:pt x="2540" y="1177996"/>
                      <a:pt x="7620" y="1799365"/>
                      <a:pt x="7620" y="2059715"/>
                    </a:cubicBezTo>
                    <a:cubicBezTo>
                      <a:pt x="7620" y="2254025"/>
                      <a:pt x="16510" y="2652805"/>
                      <a:pt x="21590" y="2844575"/>
                    </a:cubicBezTo>
                    <a:lnTo>
                      <a:pt x="130810" y="2958875"/>
                    </a:lnTo>
                    <a:cubicBezTo>
                      <a:pt x="275590" y="2966495"/>
                      <a:pt x="543560" y="2980465"/>
                      <a:pt x="793750" y="2980465"/>
                    </a:cubicBezTo>
                    <a:lnTo>
                      <a:pt x="3178810" y="2980465"/>
                    </a:lnTo>
                    <a:lnTo>
                      <a:pt x="3178810" y="693420"/>
                    </a:lnTo>
                    <a:cubicBezTo>
                      <a:pt x="3178810" y="318770"/>
                      <a:pt x="3169920" y="41910"/>
                      <a:pt x="3169920" y="41910"/>
                    </a:cubicBezTo>
                    <a:cubicBezTo>
                      <a:pt x="3014980" y="21590"/>
                      <a:pt x="2858770" y="11430"/>
                      <a:pt x="2701290" y="12700"/>
                    </a:cubicBezTo>
                    <a:cubicBezTo>
                      <a:pt x="2428240" y="12700"/>
                      <a:pt x="1179830" y="21590"/>
                      <a:pt x="929640" y="12700"/>
                    </a:cubicBezTo>
                    <a:cubicBezTo>
                      <a:pt x="594360" y="0"/>
                      <a:pt x="0" y="11430"/>
                      <a:pt x="0" y="11430"/>
                    </a:cubicBezTo>
                    <a:close/>
                  </a:path>
                </a:pathLst>
              </a:custGeom>
              <a:solidFill>
                <a:srgbClr val="FFFFFF"/>
              </a:solidFill>
            </p:spPr>
          </p:sp>
          <p:sp>
            <p:nvSpPr>
              <p:cNvPr id="18" name="Freeform 16">
                <a:extLst>
                  <a:ext uri="{FF2B5EF4-FFF2-40B4-BE49-F238E27FC236}">
                    <a16:creationId xmlns:a16="http://schemas.microsoft.com/office/drawing/2014/main" id="{BCDE393E-CA7F-4EFE-B0D7-717E8914B273}"/>
                  </a:ext>
                </a:extLst>
              </p:cNvPr>
              <p:cNvSpPr/>
              <p:nvPr/>
            </p:nvSpPr>
            <p:spPr>
              <a:xfrm>
                <a:off x="12700" y="217170"/>
                <a:ext cx="3191510" cy="2993165"/>
              </a:xfrm>
              <a:custGeom>
                <a:avLst/>
                <a:gdLst/>
                <a:ahLst/>
                <a:cxnLst/>
                <a:rect l="l" t="t" r="r" b="b"/>
                <a:pathLst>
                  <a:path w="3191510" h="2993165">
                    <a:moveTo>
                      <a:pt x="3191510" y="2993165"/>
                    </a:moveTo>
                    <a:lnTo>
                      <a:pt x="800100" y="2993165"/>
                    </a:lnTo>
                    <a:cubicBezTo>
                      <a:pt x="547370" y="2993165"/>
                      <a:pt x="270510" y="2979195"/>
                      <a:pt x="137160" y="2971575"/>
                    </a:cubicBezTo>
                    <a:lnTo>
                      <a:pt x="134620" y="2971575"/>
                    </a:lnTo>
                    <a:lnTo>
                      <a:pt x="21590" y="2853465"/>
                    </a:lnTo>
                    <a:lnTo>
                      <a:pt x="21590" y="2850925"/>
                    </a:lnTo>
                    <a:cubicBezTo>
                      <a:pt x="16510" y="2647725"/>
                      <a:pt x="7620" y="2254025"/>
                      <a:pt x="7620" y="2066065"/>
                    </a:cubicBezTo>
                    <a:cubicBezTo>
                      <a:pt x="7620" y="1950495"/>
                      <a:pt x="6350" y="1773965"/>
                      <a:pt x="5080" y="1563456"/>
                    </a:cubicBezTo>
                    <a:cubicBezTo>
                      <a:pt x="3810" y="1294410"/>
                      <a:pt x="2540" y="990035"/>
                      <a:pt x="2540" y="755650"/>
                    </a:cubicBezTo>
                    <a:cubicBezTo>
                      <a:pt x="2540" y="351790"/>
                      <a:pt x="0" y="21590"/>
                      <a:pt x="0" y="17780"/>
                    </a:cubicBezTo>
                    <a:lnTo>
                      <a:pt x="0" y="11430"/>
                    </a:lnTo>
                    <a:lnTo>
                      <a:pt x="6350" y="11430"/>
                    </a:lnTo>
                    <a:cubicBezTo>
                      <a:pt x="12700" y="11430"/>
                      <a:pt x="604520" y="0"/>
                      <a:pt x="935990" y="12700"/>
                    </a:cubicBezTo>
                    <a:cubicBezTo>
                      <a:pt x="1121410" y="19050"/>
                      <a:pt x="1852930" y="16510"/>
                      <a:pt x="2338070" y="13970"/>
                    </a:cubicBezTo>
                    <a:cubicBezTo>
                      <a:pt x="2503170" y="12700"/>
                      <a:pt x="2637790" y="12700"/>
                      <a:pt x="2707640" y="12700"/>
                    </a:cubicBezTo>
                    <a:cubicBezTo>
                      <a:pt x="2861310" y="11430"/>
                      <a:pt x="3020060" y="21590"/>
                      <a:pt x="3177540" y="41910"/>
                    </a:cubicBezTo>
                    <a:lnTo>
                      <a:pt x="3182620" y="43180"/>
                    </a:lnTo>
                    <a:lnTo>
                      <a:pt x="3182620" y="48260"/>
                    </a:lnTo>
                    <a:cubicBezTo>
                      <a:pt x="3182620" y="50800"/>
                      <a:pt x="3191510" y="328930"/>
                      <a:pt x="3191510" y="699770"/>
                    </a:cubicBezTo>
                    <a:lnTo>
                      <a:pt x="3191510" y="2993165"/>
                    </a:lnTo>
                    <a:close/>
                    <a:moveTo>
                      <a:pt x="139700" y="2958875"/>
                    </a:moveTo>
                    <a:cubicBezTo>
                      <a:pt x="273050" y="2966495"/>
                      <a:pt x="548640" y="2980465"/>
                      <a:pt x="800100" y="2980465"/>
                    </a:cubicBezTo>
                    <a:lnTo>
                      <a:pt x="3178810" y="2980465"/>
                    </a:lnTo>
                    <a:lnTo>
                      <a:pt x="3178810" y="699770"/>
                    </a:lnTo>
                    <a:cubicBezTo>
                      <a:pt x="3178810" y="358140"/>
                      <a:pt x="3171190" y="93980"/>
                      <a:pt x="3169920" y="53340"/>
                    </a:cubicBezTo>
                    <a:cubicBezTo>
                      <a:pt x="3014980" y="33020"/>
                      <a:pt x="2858770" y="24130"/>
                      <a:pt x="2707640" y="25400"/>
                    </a:cubicBezTo>
                    <a:cubicBezTo>
                      <a:pt x="2637790" y="25400"/>
                      <a:pt x="2503170" y="27940"/>
                      <a:pt x="2338070" y="26670"/>
                    </a:cubicBezTo>
                    <a:cubicBezTo>
                      <a:pt x="1828800" y="22860"/>
                      <a:pt x="1304290" y="22860"/>
                      <a:pt x="935990" y="25400"/>
                    </a:cubicBezTo>
                    <a:cubicBezTo>
                      <a:pt x="622300" y="27940"/>
                      <a:pt x="77470" y="22860"/>
                      <a:pt x="12700" y="24130"/>
                    </a:cubicBezTo>
                    <a:cubicBezTo>
                      <a:pt x="12700" y="71120"/>
                      <a:pt x="15240" y="382270"/>
                      <a:pt x="15240" y="755650"/>
                    </a:cubicBezTo>
                    <a:cubicBezTo>
                      <a:pt x="15240" y="990035"/>
                      <a:pt x="16510" y="1294410"/>
                      <a:pt x="17780" y="1563456"/>
                    </a:cubicBezTo>
                    <a:cubicBezTo>
                      <a:pt x="19050" y="1773965"/>
                      <a:pt x="20320" y="1950495"/>
                      <a:pt x="20320" y="2066065"/>
                    </a:cubicBezTo>
                    <a:cubicBezTo>
                      <a:pt x="20320" y="2252755"/>
                      <a:pt x="29210" y="2643915"/>
                      <a:pt x="34290" y="2848385"/>
                    </a:cubicBezTo>
                    <a:lnTo>
                      <a:pt x="139700" y="2958875"/>
                    </a:lnTo>
                    <a:close/>
                    <a:moveTo>
                      <a:pt x="139700" y="2958875"/>
                    </a:moveTo>
                    <a:lnTo>
                      <a:pt x="133350" y="2833145"/>
                    </a:lnTo>
                    <a:lnTo>
                      <a:pt x="34290" y="2847115"/>
                    </a:lnTo>
                    <a:lnTo>
                      <a:pt x="139700" y="2958875"/>
                    </a:lnTo>
                    <a:close/>
                  </a:path>
                </a:pathLst>
              </a:custGeom>
              <a:solidFill>
                <a:srgbClr val="000000"/>
              </a:solidFill>
            </p:spPr>
          </p:sp>
          <p:sp>
            <p:nvSpPr>
              <p:cNvPr id="19" name="Freeform 17">
                <a:extLst>
                  <a:ext uri="{FF2B5EF4-FFF2-40B4-BE49-F238E27FC236}">
                    <a16:creationId xmlns:a16="http://schemas.microsoft.com/office/drawing/2014/main" id="{B6EAEA37-A8AB-4D31-A026-408468C14808}"/>
                  </a:ext>
                </a:extLst>
              </p:cNvPr>
              <p:cNvSpPr/>
              <p:nvPr/>
            </p:nvSpPr>
            <p:spPr>
              <a:xfrm>
                <a:off x="299720" y="19050"/>
                <a:ext cx="617220" cy="304800"/>
              </a:xfrm>
              <a:custGeom>
                <a:avLst/>
                <a:gdLst/>
                <a:ahLst/>
                <a:cxnLst/>
                <a:rect l="l" t="t" r="r" b="b"/>
                <a:pathLst>
                  <a:path w="617220" h="304800">
                    <a:moveTo>
                      <a:pt x="600710" y="0"/>
                    </a:moveTo>
                    <a:lnTo>
                      <a:pt x="617220" y="77470"/>
                    </a:lnTo>
                    <a:lnTo>
                      <a:pt x="600710" y="190500"/>
                    </a:lnTo>
                    <a:lnTo>
                      <a:pt x="589280" y="297180"/>
                    </a:lnTo>
                    <a:lnTo>
                      <a:pt x="5080" y="304800"/>
                    </a:lnTo>
                    <a:lnTo>
                      <a:pt x="5080" y="255270"/>
                    </a:lnTo>
                    <a:lnTo>
                      <a:pt x="16510" y="148590"/>
                    </a:lnTo>
                    <a:lnTo>
                      <a:pt x="0" y="21590"/>
                    </a:lnTo>
                    <a:lnTo>
                      <a:pt x="600710" y="0"/>
                    </a:lnTo>
                    <a:close/>
                  </a:path>
                </a:pathLst>
              </a:custGeom>
              <a:solidFill>
                <a:srgbClr val="000000"/>
              </a:solidFill>
            </p:spPr>
          </p:sp>
        </p:grpSp>
        <p:sp>
          <p:nvSpPr>
            <p:cNvPr id="16" name="TextBox 18">
              <a:extLst>
                <a:ext uri="{FF2B5EF4-FFF2-40B4-BE49-F238E27FC236}">
                  <a16:creationId xmlns:a16="http://schemas.microsoft.com/office/drawing/2014/main" id="{D6C20680-DA86-4E8A-B363-4E1DCBB819F7}"/>
                </a:ext>
              </a:extLst>
            </p:cNvPr>
            <p:cNvSpPr txBox="1"/>
            <p:nvPr/>
          </p:nvSpPr>
          <p:spPr>
            <a:xfrm rot="21206169">
              <a:off x="344513" y="428896"/>
              <a:ext cx="1352623" cy="1121845"/>
            </a:xfrm>
            <a:prstGeom prst="rect">
              <a:avLst/>
            </a:prstGeom>
          </p:spPr>
          <p:txBody>
            <a:bodyPr lIns="0" tIns="0" rIns="0" bIns="0" rtlCol="0" anchor="t">
              <a:spAutoFit/>
            </a:bodyPr>
            <a:lstStyle/>
            <a:p>
              <a:pPr>
                <a:lnSpc>
                  <a:spcPts val="2299"/>
                </a:lnSpc>
              </a:pPr>
              <a:r>
                <a:rPr lang="en-US" sz="1533" spc="15" dirty="0">
                  <a:solidFill>
                    <a:srgbClr val="000000"/>
                  </a:solidFill>
                  <a:latin typeface="Lucida Sans" panose="020B0602040502020204" pitchFamily="34" charset="0"/>
                  <a:cs typeface="Lucida Sans" panose="020B0602040502020204" pitchFamily="34" charset="0"/>
                </a:rPr>
                <a:t>Colin Brodie</a:t>
              </a:r>
            </a:p>
          </p:txBody>
        </p:sp>
      </p:grpSp>
      <p:grpSp>
        <p:nvGrpSpPr>
          <p:cNvPr id="20" name="Group 19">
            <a:extLst>
              <a:ext uri="{FF2B5EF4-FFF2-40B4-BE49-F238E27FC236}">
                <a16:creationId xmlns:a16="http://schemas.microsoft.com/office/drawing/2014/main" id="{5A45EADA-3672-4936-816E-1885CA30D015}"/>
              </a:ext>
            </a:extLst>
          </p:cNvPr>
          <p:cNvGrpSpPr/>
          <p:nvPr/>
        </p:nvGrpSpPr>
        <p:grpSpPr>
          <a:xfrm>
            <a:off x="4525835" y="4337744"/>
            <a:ext cx="1608880" cy="1174075"/>
            <a:chOff x="99481" y="99666"/>
            <a:chExt cx="2064911" cy="1846609"/>
          </a:xfrm>
        </p:grpSpPr>
        <p:grpSp>
          <p:nvGrpSpPr>
            <p:cNvPr id="21" name="Group 20">
              <a:extLst>
                <a:ext uri="{FF2B5EF4-FFF2-40B4-BE49-F238E27FC236}">
                  <a16:creationId xmlns:a16="http://schemas.microsoft.com/office/drawing/2014/main" id="{9E094986-E1AC-483C-8E5C-00265C4B9FC6}"/>
                </a:ext>
              </a:extLst>
            </p:cNvPr>
            <p:cNvGrpSpPr/>
            <p:nvPr/>
          </p:nvGrpSpPr>
          <p:grpSpPr>
            <a:xfrm rot="-393831">
              <a:off x="99481" y="99666"/>
              <a:ext cx="1849659" cy="1846609"/>
              <a:chOff x="0" y="0"/>
              <a:chExt cx="3216910" cy="3211605"/>
            </a:xfrm>
          </p:grpSpPr>
          <p:sp>
            <p:nvSpPr>
              <p:cNvPr id="23" name="Freeform 21">
                <a:extLst>
                  <a:ext uri="{FF2B5EF4-FFF2-40B4-BE49-F238E27FC236}">
                    <a16:creationId xmlns:a16="http://schemas.microsoft.com/office/drawing/2014/main" id="{ADE5E7A5-6A05-4DEA-B6A1-13DCF01F9228}"/>
                  </a:ext>
                </a:extLst>
              </p:cNvPr>
              <p:cNvSpPr/>
              <p:nvPr/>
            </p:nvSpPr>
            <p:spPr>
              <a:xfrm>
                <a:off x="19050" y="223520"/>
                <a:ext cx="3178810" cy="2980465"/>
              </a:xfrm>
              <a:custGeom>
                <a:avLst/>
                <a:gdLst/>
                <a:ahLst/>
                <a:cxnLst/>
                <a:rect l="l" t="t" r="r" b="b"/>
                <a:pathLst>
                  <a:path w="3178810" h="2980465">
                    <a:moveTo>
                      <a:pt x="0" y="11430"/>
                    </a:moveTo>
                    <a:cubicBezTo>
                      <a:pt x="0" y="11430"/>
                      <a:pt x="2540" y="340360"/>
                      <a:pt x="2540" y="749300"/>
                    </a:cubicBezTo>
                    <a:cubicBezTo>
                      <a:pt x="2540" y="1177996"/>
                      <a:pt x="7620" y="1799365"/>
                      <a:pt x="7620" y="2059715"/>
                    </a:cubicBezTo>
                    <a:cubicBezTo>
                      <a:pt x="7620" y="2254025"/>
                      <a:pt x="16510" y="2652805"/>
                      <a:pt x="21590" y="2844575"/>
                    </a:cubicBezTo>
                    <a:lnTo>
                      <a:pt x="130810" y="2958875"/>
                    </a:lnTo>
                    <a:cubicBezTo>
                      <a:pt x="275590" y="2966495"/>
                      <a:pt x="543560" y="2980465"/>
                      <a:pt x="793750" y="2980465"/>
                    </a:cubicBezTo>
                    <a:lnTo>
                      <a:pt x="3178810" y="2980465"/>
                    </a:lnTo>
                    <a:lnTo>
                      <a:pt x="3178810" y="693420"/>
                    </a:lnTo>
                    <a:cubicBezTo>
                      <a:pt x="3178810" y="318770"/>
                      <a:pt x="3169920" y="41910"/>
                      <a:pt x="3169920" y="41910"/>
                    </a:cubicBezTo>
                    <a:cubicBezTo>
                      <a:pt x="3014980" y="21590"/>
                      <a:pt x="2858770" y="11430"/>
                      <a:pt x="2701290" y="12700"/>
                    </a:cubicBezTo>
                    <a:cubicBezTo>
                      <a:pt x="2428240" y="12700"/>
                      <a:pt x="1179830" y="21590"/>
                      <a:pt x="929640" y="12700"/>
                    </a:cubicBezTo>
                    <a:cubicBezTo>
                      <a:pt x="594360" y="0"/>
                      <a:pt x="0" y="11430"/>
                      <a:pt x="0" y="11430"/>
                    </a:cubicBezTo>
                    <a:close/>
                  </a:path>
                </a:pathLst>
              </a:custGeom>
              <a:solidFill>
                <a:srgbClr val="FFFFFF"/>
              </a:solidFill>
            </p:spPr>
          </p:sp>
          <p:sp>
            <p:nvSpPr>
              <p:cNvPr id="24" name="Freeform 22">
                <a:extLst>
                  <a:ext uri="{FF2B5EF4-FFF2-40B4-BE49-F238E27FC236}">
                    <a16:creationId xmlns:a16="http://schemas.microsoft.com/office/drawing/2014/main" id="{6D072FFD-DB37-49C4-B79B-4F7BC65B7D2F}"/>
                  </a:ext>
                </a:extLst>
              </p:cNvPr>
              <p:cNvSpPr/>
              <p:nvPr/>
            </p:nvSpPr>
            <p:spPr>
              <a:xfrm>
                <a:off x="12700" y="217170"/>
                <a:ext cx="3191510" cy="2993165"/>
              </a:xfrm>
              <a:custGeom>
                <a:avLst/>
                <a:gdLst/>
                <a:ahLst/>
                <a:cxnLst/>
                <a:rect l="l" t="t" r="r" b="b"/>
                <a:pathLst>
                  <a:path w="3191510" h="2993165">
                    <a:moveTo>
                      <a:pt x="3191510" y="2993165"/>
                    </a:moveTo>
                    <a:lnTo>
                      <a:pt x="800100" y="2993165"/>
                    </a:lnTo>
                    <a:cubicBezTo>
                      <a:pt x="547370" y="2993165"/>
                      <a:pt x="270510" y="2979195"/>
                      <a:pt x="137160" y="2971575"/>
                    </a:cubicBezTo>
                    <a:lnTo>
                      <a:pt x="134620" y="2971575"/>
                    </a:lnTo>
                    <a:lnTo>
                      <a:pt x="21590" y="2853465"/>
                    </a:lnTo>
                    <a:lnTo>
                      <a:pt x="21590" y="2850925"/>
                    </a:lnTo>
                    <a:cubicBezTo>
                      <a:pt x="16510" y="2647725"/>
                      <a:pt x="7620" y="2254025"/>
                      <a:pt x="7620" y="2066065"/>
                    </a:cubicBezTo>
                    <a:cubicBezTo>
                      <a:pt x="7620" y="1950495"/>
                      <a:pt x="6350" y="1773965"/>
                      <a:pt x="5080" y="1563456"/>
                    </a:cubicBezTo>
                    <a:cubicBezTo>
                      <a:pt x="3810" y="1294410"/>
                      <a:pt x="2540" y="990035"/>
                      <a:pt x="2540" y="755650"/>
                    </a:cubicBezTo>
                    <a:cubicBezTo>
                      <a:pt x="2540" y="351790"/>
                      <a:pt x="0" y="21590"/>
                      <a:pt x="0" y="17780"/>
                    </a:cubicBezTo>
                    <a:lnTo>
                      <a:pt x="0" y="11430"/>
                    </a:lnTo>
                    <a:lnTo>
                      <a:pt x="6350" y="11430"/>
                    </a:lnTo>
                    <a:cubicBezTo>
                      <a:pt x="12700" y="11430"/>
                      <a:pt x="604520" y="0"/>
                      <a:pt x="935990" y="12700"/>
                    </a:cubicBezTo>
                    <a:cubicBezTo>
                      <a:pt x="1121410" y="19050"/>
                      <a:pt x="1852930" y="16510"/>
                      <a:pt x="2338070" y="13970"/>
                    </a:cubicBezTo>
                    <a:cubicBezTo>
                      <a:pt x="2503170" y="12700"/>
                      <a:pt x="2637790" y="12700"/>
                      <a:pt x="2707640" y="12700"/>
                    </a:cubicBezTo>
                    <a:cubicBezTo>
                      <a:pt x="2861310" y="11430"/>
                      <a:pt x="3020060" y="21590"/>
                      <a:pt x="3177540" y="41910"/>
                    </a:cubicBezTo>
                    <a:lnTo>
                      <a:pt x="3182620" y="43180"/>
                    </a:lnTo>
                    <a:lnTo>
                      <a:pt x="3182620" y="48260"/>
                    </a:lnTo>
                    <a:cubicBezTo>
                      <a:pt x="3182620" y="50800"/>
                      <a:pt x="3191510" y="328930"/>
                      <a:pt x="3191510" y="699770"/>
                    </a:cubicBezTo>
                    <a:lnTo>
                      <a:pt x="3191510" y="2993165"/>
                    </a:lnTo>
                    <a:close/>
                    <a:moveTo>
                      <a:pt x="139700" y="2958875"/>
                    </a:moveTo>
                    <a:cubicBezTo>
                      <a:pt x="273050" y="2966495"/>
                      <a:pt x="548640" y="2980465"/>
                      <a:pt x="800100" y="2980465"/>
                    </a:cubicBezTo>
                    <a:lnTo>
                      <a:pt x="3178810" y="2980465"/>
                    </a:lnTo>
                    <a:lnTo>
                      <a:pt x="3178810" y="699770"/>
                    </a:lnTo>
                    <a:cubicBezTo>
                      <a:pt x="3178810" y="358140"/>
                      <a:pt x="3171190" y="93980"/>
                      <a:pt x="3169920" y="53340"/>
                    </a:cubicBezTo>
                    <a:cubicBezTo>
                      <a:pt x="3014980" y="33020"/>
                      <a:pt x="2858770" y="24130"/>
                      <a:pt x="2707640" y="25400"/>
                    </a:cubicBezTo>
                    <a:cubicBezTo>
                      <a:pt x="2637790" y="25400"/>
                      <a:pt x="2503170" y="27940"/>
                      <a:pt x="2338070" y="26670"/>
                    </a:cubicBezTo>
                    <a:cubicBezTo>
                      <a:pt x="1828800" y="22860"/>
                      <a:pt x="1304290" y="22860"/>
                      <a:pt x="935990" y="25400"/>
                    </a:cubicBezTo>
                    <a:cubicBezTo>
                      <a:pt x="622300" y="27940"/>
                      <a:pt x="77470" y="22860"/>
                      <a:pt x="12700" y="24130"/>
                    </a:cubicBezTo>
                    <a:cubicBezTo>
                      <a:pt x="12700" y="71120"/>
                      <a:pt x="15240" y="382270"/>
                      <a:pt x="15240" y="755650"/>
                    </a:cubicBezTo>
                    <a:cubicBezTo>
                      <a:pt x="15240" y="990035"/>
                      <a:pt x="16510" y="1294410"/>
                      <a:pt x="17780" y="1563456"/>
                    </a:cubicBezTo>
                    <a:cubicBezTo>
                      <a:pt x="19050" y="1773965"/>
                      <a:pt x="20320" y="1950495"/>
                      <a:pt x="20320" y="2066065"/>
                    </a:cubicBezTo>
                    <a:cubicBezTo>
                      <a:pt x="20320" y="2252755"/>
                      <a:pt x="29210" y="2643915"/>
                      <a:pt x="34290" y="2848385"/>
                    </a:cubicBezTo>
                    <a:lnTo>
                      <a:pt x="139700" y="2958875"/>
                    </a:lnTo>
                    <a:close/>
                    <a:moveTo>
                      <a:pt x="139700" y="2958875"/>
                    </a:moveTo>
                    <a:lnTo>
                      <a:pt x="133350" y="2833145"/>
                    </a:lnTo>
                    <a:lnTo>
                      <a:pt x="34290" y="2847115"/>
                    </a:lnTo>
                    <a:lnTo>
                      <a:pt x="139700" y="2958875"/>
                    </a:lnTo>
                    <a:close/>
                  </a:path>
                </a:pathLst>
              </a:custGeom>
              <a:solidFill>
                <a:srgbClr val="000000"/>
              </a:solidFill>
            </p:spPr>
          </p:sp>
          <p:sp>
            <p:nvSpPr>
              <p:cNvPr id="25" name="Freeform 23">
                <a:extLst>
                  <a:ext uri="{FF2B5EF4-FFF2-40B4-BE49-F238E27FC236}">
                    <a16:creationId xmlns:a16="http://schemas.microsoft.com/office/drawing/2014/main" id="{DA35170A-DBBA-43B7-A6A8-7725447640AD}"/>
                  </a:ext>
                </a:extLst>
              </p:cNvPr>
              <p:cNvSpPr/>
              <p:nvPr/>
            </p:nvSpPr>
            <p:spPr>
              <a:xfrm>
                <a:off x="299720" y="19050"/>
                <a:ext cx="617220" cy="304800"/>
              </a:xfrm>
              <a:custGeom>
                <a:avLst/>
                <a:gdLst/>
                <a:ahLst/>
                <a:cxnLst/>
                <a:rect l="l" t="t" r="r" b="b"/>
                <a:pathLst>
                  <a:path w="617220" h="304800">
                    <a:moveTo>
                      <a:pt x="600710" y="0"/>
                    </a:moveTo>
                    <a:lnTo>
                      <a:pt x="617220" y="77470"/>
                    </a:lnTo>
                    <a:lnTo>
                      <a:pt x="600710" y="190500"/>
                    </a:lnTo>
                    <a:lnTo>
                      <a:pt x="589280" y="297180"/>
                    </a:lnTo>
                    <a:lnTo>
                      <a:pt x="5080" y="304800"/>
                    </a:lnTo>
                    <a:lnTo>
                      <a:pt x="5080" y="255270"/>
                    </a:lnTo>
                    <a:lnTo>
                      <a:pt x="16510" y="148590"/>
                    </a:lnTo>
                    <a:lnTo>
                      <a:pt x="0" y="21590"/>
                    </a:lnTo>
                    <a:lnTo>
                      <a:pt x="600710" y="0"/>
                    </a:lnTo>
                    <a:close/>
                  </a:path>
                </a:pathLst>
              </a:custGeom>
              <a:solidFill>
                <a:srgbClr val="000000"/>
              </a:solidFill>
            </p:spPr>
          </p:sp>
        </p:grpSp>
        <p:sp>
          <p:nvSpPr>
            <p:cNvPr id="22" name="TextBox 24">
              <a:extLst>
                <a:ext uri="{FF2B5EF4-FFF2-40B4-BE49-F238E27FC236}">
                  <a16:creationId xmlns:a16="http://schemas.microsoft.com/office/drawing/2014/main" id="{BB0C9D88-715D-4BEA-A024-6279C83C084C}"/>
                </a:ext>
              </a:extLst>
            </p:cNvPr>
            <p:cNvSpPr txBox="1"/>
            <p:nvPr/>
          </p:nvSpPr>
          <p:spPr>
            <a:xfrm rot="21206169">
              <a:off x="318068" y="593146"/>
              <a:ext cx="1846324" cy="982967"/>
            </a:xfrm>
            <a:prstGeom prst="rect">
              <a:avLst/>
            </a:prstGeom>
          </p:spPr>
          <p:txBody>
            <a:bodyPr wrap="square" lIns="0" tIns="0" rIns="0" bIns="0" rtlCol="0" anchor="t">
              <a:spAutoFit/>
            </a:bodyPr>
            <a:lstStyle/>
            <a:p>
              <a:pPr>
                <a:lnSpc>
                  <a:spcPts val="2299"/>
                </a:lnSpc>
              </a:pPr>
              <a:r>
                <a:rPr lang="en-US" sz="1533" spc="15" dirty="0">
                  <a:solidFill>
                    <a:srgbClr val="000000"/>
                  </a:solidFill>
                  <a:latin typeface="Lucida Sans" panose="020B0602040502020204" pitchFamily="34" charset="0"/>
                  <a:cs typeface="Lucida Sans" panose="020B0602040502020204" pitchFamily="34" charset="0"/>
                </a:rPr>
                <a:t>Maria Drinkwater</a:t>
              </a:r>
            </a:p>
          </p:txBody>
        </p:sp>
      </p:grpSp>
      <p:sp>
        <p:nvSpPr>
          <p:cNvPr id="26" name="TextBox 25">
            <a:extLst>
              <a:ext uri="{FF2B5EF4-FFF2-40B4-BE49-F238E27FC236}">
                <a16:creationId xmlns:a16="http://schemas.microsoft.com/office/drawing/2014/main" id="{ED68BEC2-530F-4451-BC27-D883E87D1D7A}"/>
              </a:ext>
            </a:extLst>
          </p:cNvPr>
          <p:cNvSpPr txBox="1"/>
          <p:nvPr/>
        </p:nvSpPr>
        <p:spPr>
          <a:xfrm>
            <a:off x="524145" y="3138414"/>
            <a:ext cx="3811993" cy="1200329"/>
          </a:xfrm>
          <a:prstGeom prst="rect">
            <a:avLst/>
          </a:prstGeom>
          <a:noFill/>
        </p:spPr>
        <p:txBody>
          <a:bodyPr wrap="square" rtlCol="0">
            <a:spAutoFit/>
          </a:bodyPr>
          <a:lstStyle/>
          <a:p>
            <a:r>
              <a:rPr lang="en-NZ" b="1" dirty="0">
                <a:solidFill>
                  <a:schemeClr val="tx2"/>
                </a:solidFill>
                <a:latin typeface="+mj-lt"/>
                <a:ea typeface="+mj-ea"/>
                <a:cs typeface="+mj-cs"/>
              </a:rPr>
              <a:t>Maria Drinkwater, Waka Kotahi</a:t>
            </a:r>
          </a:p>
          <a:p>
            <a:endParaRPr lang="en-NZ" b="1" dirty="0">
              <a:solidFill>
                <a:schemeClr val="tx2"/>
              </a:solidFill>
              <a:latin typeface="+mj-lt"/>
              <a:ea typeface="+mj-ea"/>
              <a:cs typeface="+mj-cs"/>
            </a:endParaRPr>
          </a:p>
          <a:p>
            <a:r>
              <a:rPr lang="en-NZ" b="1" dirty="0">
                <a:solidFill>
                  <a:schemeClr val="tx2"/>
                </a:solidFill>
                <a:latin typeface="+mj-lt"/>
                <a:ea typeface="+mj-ea"/>
                <a:cs typeface="+mj-cs"/>
              </a:rPr>
              <a:t>Colin Brodie, Road Safety Consultant</a:t>
            </a:r>
          </a:p>
        </p:txBody>
      </p:sp>
      <p:sp>
        <p:nvSpPr>
          <p:cNvPr id="28" name="Title 1">
            <a:extLst>
              <a:ext uri="{FF2B5EF4-FFF2-40B4-BE49-F238E27FC236}">
                <a16:creationId xmlns:a16="http://schemas.microsoft.com/office/drawing/2014/main" id="{AB5D0E89-AD11-469E-8462-E02D20FE455F}"/>
              </a:ext>
            </a:extLst>
          </p:cNvPr>
          <p:cNvSpPr>
            <a:spLocks noGrp="1"/>
          </p:cNvSpPr>
          <p:nvPr>
            <p:ph type="title"/>
          </p:nvPr>
        </p:nvSpPr>
        <p:spPr>
          <a:xfrm>
            <a:off x="419100" y="1577965"/>
            <a:ext cx="3651559" cy="654025"/>
          </a:xfrm>
        </p:spPr>
        <p:txBody>
          <a:bodyPr>
            <a:normAutofit/>
          </a:bodyPr>
          <a:lstStyle/>
          <a:p>
            <a:r>
              <a:rPr lang="en-NZ" sz="4000"/>
              <a:t>Introduction</a:t>
            </a:r>
            <a:endParaRPr lang="en-NZ" sz="4000" dirty="0"/>
          </a:p>
        </p:txBody>
      </p:sp>
    </p:spTree>
    <p:extLst>
      <p:ext uri="{BB962C8B-B14F-4D97-AF65-F5344CB8AC3E}">
        <p14:creationId xmlns:p14="http://schemas.microsoft.com/office/powerpoint/2010/main" val="61054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707B6-CE47-435A-A39E-B14BC9B677F0}"/>
              </a:ext>
            </a:extLst>
          </p:cNvPr>
          <p:cNvSpPr>
            <a:spLocks noGrp="1"/>
          </p:cNvSpPr>
          <p:nvPr>
            <p:ph type="title"/>
          </p:nvPr>
        </p:nvSpPr>
        <p:spPr>
          <a:xfrm>
            <a:off x="542885" y="409565"/>
            <a:ext cx="11106230" cy="734332"/>
          </a:xfrm>
        </p:spPr>
        <p:txBody>
          <a:bodyPr>
            <a:normAutofit/>
          </a:bodyPr>
          <a:lstStyle/>
          <a:p>
            <a:r>
              <a:rPr lang="en-NZ" dirty="0"/>
              <a:t>Road Safety evolution in Aotearoa over the past decade</a:t>
            </a:r>
          </a:p>
        </p:txBody>
      </p:sp>
      <p:grpSp>
        <p:nvGrpSpPr>
          <p:cNvPr id="3" name="Group 2">
            <a:extLst>
              <a:ext uri="{FF2B5EF4-FFF2-40B4-BE49-F238E27FC236}">
                <a16:creationId xmlns:a16="http://schemas.microsoft.com/office/drawing/2014/main" id="{EE9FCEC6-2286-487B-8068-136F8631B6D2}"/>
              </a:ext>
            </a:extLst>
          </p:cNvPr>
          <p:cNvGrpSpPr/>
          <p:nvPr/>
        </p:nvGrpSpPr>
        <p:grpSpPr>
          <a:xfrm>
            <a:off x="0" y="2049368"/>
            <a:ext cx="12192000" cy="3304505"/>
            <a:chOff x="0" y="2049368"/>
            <a:chExt cx="12192000" cy="3304505"/>
          </a:xfrm>
        </p:grpSpPr>
        <p:grpSp>
          <p:nvGrpSpPr>
            <p:cNvPr id="7" name="Group 6">
              <a:extLst>
                <a:ext uri="{FF2B5EF4-FFF2-40B4-BE49-F238E27FC236}">
                  <a16:creationId xmlns:a16="http://schemas.microsoft.com/office/drawing/2014/main" id="{48052578-BCA5-4E1D-A0C1-B229697E5A4E}"/>
                </a:ext>
              </a:extLst>
            </p:cNvPr>
            <p:cNvGrpSpPr/>
            <p:nvPr/>
          </p:nvGrpSpPr>
          <p:grpSpPr>
            <a:xfrm>
              <a:off x="0" y="2049368"/>
              <a:ext cx="12192000" cy="3304505"/>
              <a:chOff x="0" y="1269428"/>
              <a:chExt cx="9144000" cy="2478379"/>
            </a:xfrm>
          </p:grpSpPr>
          <p:pic>
            <p:nvPicPr>
              <p:cNvPr id="5" name="Picture 4">
                <a:extLst>
                  <a:ext uri="{FF2B5EF4-FFF2-40B4-BE49-F238E27FC236}">
                    <a16:creationId xmlns:a16="http://schemas.microsoft.com/office/drawing/2014/main" id="{07D8C3D6-C745-4B9C-BD1C-2EF4BABA576E}"/>
                  </a:ext>
                </a:extLst>
              </p:cNvPr>
              <p:cNvPicPr>
                <a:picLocks noChangeAspect="1"/>
              </p:cNvPicPr>
              <p:nvPr/>
            </p:nvPicPr>
            <p:blipFill rotWithShape="1">
              <a:blip r:embed="rId3"/>
              <a:srcRect b="15238"/>
              <a:stretch/>
            </p:blipFill>
            <p:spPr>
              <a:xfrm>
                <a:off x="0" y="1269428"/>
                <a:ext cx="9144000" cy="2478379"/>
              </a:xfrm>
              <a:prstGeom prst="rect">
                <a:avLst/>
              </a:prstGeom>
            </p:spPr>
          </p:pic>
          <p:pic>
            <p:nvPicPr>
              <p:cNvPr id="6" name="Picture 5" descr="diagram_FULL.png">
                <a:extLst>
                  <a:ext uri="{FF2B5EF4-FFF2-40B4-BE49-F238E27FC236}">
                    <a16:creationId xmlns:a16="http://schemas.microsoft.com/office/drawing/2014/main" id="{1F62C74D-B41C-4E65-8146-7E1E60B2925C}"/>
                  </a:ext>
                </a:extLst>
              </p:cNvPr>
              <p:cNvPicPr>
                <a:picLocks noChangeAspect="1"/>
              </p:cNvPicPr>
              <p:nvPr/>
            </p:nvPicPr>
            <p:blipFill>
              <a:blip r:embed="rId4" cstate="print"/>
              <a:stretch>
                <a:fillRect/>
              </a:stretch>
            </p:blipFill>
            <p:spPr>
              <a:xfrm>
                <a:off x="1659801" y="1269428"/>
                <a:ext cx="1081607" cy="975509"/>
              </a:xfrm>
              <a:prstGeom prst="rect">
                <a:avLst/>
              </a:prstGeom>
            </p:spPr>
          </p:pic>
        </p:grpSp>
        <p:pic>
          <p:nvPicPr>
            <p:cNvPr id="9" name="Picture 8">
              <a:extLst>
                <a:ext uri="{FF2B5EF4-FFF2-40B4-BE49-F238E27FC236}">
                  <a16:creationId xmlns:a16="http://schemas.microsoft.com/office/drawing/2014/main" id="{7F4A4B10-13EC-45A3-B56E-B2FB1A97D0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6444" y="2193371"/>
              <a:ext cx="1012671" cy="1012671"/>
            </a:xfrm>
            <a:prstGeom prst="rect">
              <a:avLst/>
            </a:prstGeom>
          </p:spPr>
        </p:pic>
      </p:grpSp>
    </p:spTree>
    <p:extLst>
      <p:ext uri="{BB962C8B-B14F-4D97-AF65-F5344CB8AC3E}">
        <p14:creationId xmlns:p14="http://schemas.microsoft.com/office/powerpoint/2010/main" val="3837241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025" y="335805"/>
            <a:ext cx="11693235" cy="533834"/>
          </a:xfrm>
        </p:spPr>
        <p:txBody>
          <a:bodyPr>
            <a:normAutofit/>
          </a:bodyPr>
          <a:lstStyle/>
          <a:p>
            <a:r>
              <a:rPr lang="en-NZ" dirty="0">
                <a:solidFill>
                  <a:srgbClr val="18466C"/>
                </a:solidFill>
              </a:rPr>
              <a:t>The Safe System approach is how we will reach Vision Zero</a:t>
            </a:r>
          </a:p>
        </p:txBody>
      </p:sp>
      <p:grpSp>
        <p:nvGrpSpPr>
          <p:cNvPr id="6" name="Group 5">
            <a:extLst>
              <a:ext uri="{FF2B5EF4-FFF2-40B4-BE49-F238E27FC236}">
                <a16:creationId xmlns:a16="http://schemas.microsoft.com/office/drawing/2014/main" id="{F140A6C2-4756-4603-82C2-D7421E02E842}"/>
              </a:ext>
            </a:extLst>
          </p:cNvPr>
          <p:cNvGrpSpPr/>
          <p:nvPr/>
        </p:nvGrpSpPr>
        <p:grpSpPr>
          <a:xfrm>
            <a:off x="276740" y="1105344"/>
            <a:ext cx="11638520" cy="5003443"/>
            <a:chOff x="394189" y="730516"/>
            <a:chExt cx="8724046" cy="3682467"/>
          </a:xfrm>
        </p:grpSpPr>
        <p:pic>
          <p:nvPicPr>
            <p:cNvPr id="20" name="Picture 19">
              <a:extLst>
                <a:ext uri="{FF2B5EF4-FFF2-40B4-BE49-F238E27FC236}">
                  <a16:creationId xmlns:a16="http://schemas.microsoft.com/office/drawing/2014/main" id="{04C5A5D6-261B-4E90-BBFF-9647B1449CCA}"/>
                </a:ext>
              </a:extLst>
            </p:cNvPr>
            <p:cNvPicPr>
              <a:picLocks noChangeAspect="1"/>
            </p:cNvPicPr>
            <p:nvPr/>
          </p:nvPicPr>
          <p:blipFill rotWithShape="1">
            <a:blip r:embed="rId3"/>
            <a:srcRect t="6168"/>
            <a:stretch/>
          </p:blipFill>
          <p:spPr>
            <a:xfrm>
              <a:off x="394189" y="730516"/>
              <a:ext cx="8064012" cy="3682467"/>
            </a:xfrm>
            <a:prstGeom prst="rect">
              <a:avLst/>
            </a:prstGeom>
          </p:spPr>
        </p:pic>
        <p:sp>
          <p:nvSpPr>
            <p:cNvPr id="5" name="TextBox 4">
              <a:extLst>
                <a:ext uri="{FF2B5EF4-FFF2-40B4-BE49-F238E27FC236}">
                  <a16:creationId xmlns:a16="http://schemas.microsoft.com/office/drawing/2014/main" id="{6C54008F-9141-4412-8FD3-EF5C3A778250}"/>
                </a:ext>
              </a:extLst>
            </p:cNvPr>
            <p:cNvSpPr txBox="1"/>
            <p:nvPr/>
          </p:nvSpPr>
          <p:spPr>
            <a:xfrm>
              <a:off x="7097904" y="1121345"/>
              <a:ext cx="2020331" cy="913534"/>
            </a:xfrm>
            <a:prstGeom prst="rect">
              <a:avLst/>
            </a:prstGeom>
            <a:solidFill>
              <a:schemeClr val="tx1"/>
            </a:solidFill>
          </p:spPr>
          <p:txBody>
            <a:bodyPr wrap="square" rtlCol="0">
              <a:spAutoFit/>
            </a:bodyPr>
            <a:lstStyle/>
            <a:p>
              <a:r>
                <a:rPr lang="mi-NZ" sz="3733" b="1" dirty="0">
                  <a:solidFill>
                    <a:srgbClr val="18466C"/>
                  </a:solidFill>
                </a:rPr>
                <a:t>Design for people</a:t>
              </a:r>
              <a:endParaRPr lang="en-NZ" sz="3733" b="1" dirty="0">
                <a:solidFill>
                  <a:srgbClr val="18466C"/>
                </a:solidFill>
              </a:endParaRPr>
            </a:p>
          </p:txBody>
        </p:sp>
        <p:sp>
          <p:nvSpPr>
            <p:cNvPr id="7" name="TextBox 6">
              <a:extLst>
                <a:ext uri="{FF2B5EF4-FFF2-40B4-BE49-F238E27FC236}">
                  <a16:creationId xmlns:a16="http://schemas.microsoft.com/office/drawing/2014/main" id="{DAF50B90-7DBC-4BC5-A53E-317804BE4446}"/>
                </a:ext>
              </a:extLst>
            </p:cNvPr>
            <p:cNvSpPr txBox="1"/>
            <p:nvPr/>
          </p:nvSpPr>
          <p:spPr>
            <a:xfrm>
              <a:off x="7097904" y="2992078"/>
              <a:ext cx="1904999" cy="913534"/>
            </a:xfrm>
            <a:prstGeom prst="rect">
              <a:avLst/>
            </a:prstGeom>
            <a:solidFill>
              <a:schemeClr val="tx1"/>
            </a:solidFill>
          </p:spPr>
          <p:txBody>
            <a:bodyPr wrap="square" rtlCol="0">
              <a:spAutoFit/>
            </a:bodyPr>
            <a:lstStyle/>
            <a:p>
              <a:r>
                <a:rPr lang="mi-NZ" sz="3733" b="1" dirty="0">
                  <a:solidFill>
                    <a:srgbClr val="18466C"/>
                  </a:solidFill>
                </a:rPr>
                <a:t>A system response</a:t>
              </a:r>
              <a:endParaRPr lang="en-NZ" sz="3733" b="1" dirty="0">
                <a:solidFill>
                  <a:srgbClr val="18466C"/>
                </a:solidFill>
              </a:endParaRPr>
            </a:p>
          </p:txBody>
        </p:sp>
      </p:grpSp>
    </p:spTree>
    <p:extLst>
      <p:ext uri="{BB962C8B-B14F-4D97-AF65-F5344CB8AC3E}">
        <p14:creationId xmlns:p14="http://schemas.microsoft.com/office/powerpoint/2010/main" val="3463841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7">
            <a:extLst>
              <a:ext uri="{FF2B5EF4-FFF2-40B4-BE49-F238E27FC236}">
                <a16:creationId xmlns:a16="http://schemas.microsoft.com/office/drawing/2014/main" id="{5CD28459-61CD-45EF-AC9B-E28519F2D698}"/>
              </a:ext>
            </a:extLst>
          </p:cNvPr>
          <p:cNvSpPr txBox="1">
            <a:spLocks/>
          </p:cNvSpPr>
          <p:nvPr/>
        </p:nvSpPr>
        <p:spPr bwMode="auto">
          <a:xfrm>
            <a:off x="3546579" y="342698"/>
            <a:ext cx="5652840" cy="573292"/>
          </a:xfrm>
          <a:prstGeom prst="rect">
            <a:avLst/>
          </a:prstGeom>
          <a:noFill/>
          <a:ln w="9525">
            <a:noFill/>
            <a:miter lim="800000"/>
            <a:headEnd/>
            <a:tailEnd/>
          </a:ln>
        </p:spPr>
        <p:txBody>
          <a:bodyPr/>
          <a:lstStyle/>
          <a:p>
            <a:pPr defTabSz="1219170">
              <a:defRPr/>
            </a:pPr>
            <a:r>
              <a:rPr lang="en-NZ" sz="3200" b="1" dirty="0">
                <a:solidFill>
                  <a:srgbClr val="00456A"/>
                </a:solidFill>
                <a:latin typeface="Arial"/>
              </a:rPr>
              <a:t>Accepting we are human</a:t>
            </a:r>
          </a:p>
        </p:txBody>
      </p:sp>
      <p:pic>
        <p:nvPicPr>
          <p:cNvPr id="6" name="Picture 5">
            <a:extLst>
              <a:ext uri="{FF2B5EF4-FFF2-40B4-BE49-F238E27FC236}">
                <a16:creationId xmlns:a16="http://schemas.microsoft.com/office/drawing/2014/main" id="{308616F8-638C-4F89-8BC3-3BE6E8E35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4440" y="1089710"/>
            <a:ext cx="8223120" cy="5249092"/>
          </a:xfrm>
          <a:prstGeom prst="rect">
            <a:avLst/>
          </a:prstGeom>
        </p:spPr>
      </p:pic>
    </p:spTree>
    <p:extLst>
      <p:ext uri="{BB962C8B-B14F-4D97-AF65-F5344CB8AC3E}">
        <p14:creationId xmlns:p14="http://schemas.microsoft.com/office/powerpoint/2010/main" val="700552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F25417-2CD7-41CB-8376-B2FC7003C4BC}"/>
              </a:ext>
            </a:extLst>
          </p:cNvPr>
          <p:cNvPicPr>
            <a:picLocks noChangeAspect="1"/>
          </p:cNvPicPr>
          <p:nvPr/>
        </p:nvPicPr>
        <p:blipFill>
          <a:blip r:embed="rId3"/>
          <a:stretch>
            <a:fillRect/>
          </a:stretch>
        </p:blipFill>
        <p:spPr>
          <a:xfrm>
            <a:off x="0" y="5476718"/>
            <a:ext cx="12192000" cy="1314764"/>
          </a:xfrm>
          <a:prstGeom prst="rect">
            <a:avLst/>
          </a:prstGeom>
        </p:spPr>
      </p:pic>
      <p:pic>
        <p:nvPicPr>
          <p:cNvPr id="6" name="Picture 5">
            <a:extLst>
              <a:ext uri="{FF2B5EF4-FFF2-40B4-BE49-F238E27FC236}">
                <a16:creationId xmlns:a16="http://schemas.microsoft.com/office/drawing/2014/main" id="{FC651667-44D1-4E34-B0FF-C61E6DF75AA4}"/>
              </a:ext>
            </a:extLst>
          </p:cNvPr>
          <p:cNvPicPr>
            <a:picLocks noChangeAspect="1"/>
          </p:cNvPicPr>
          <p:nvPr/>
        </p:nvPicPr>
        <p:blipFill rotWithShape="1">
          <a:blip r:embed="rId4">
            <a:extLst>
              <a:ext uri="{28A0092B-C50C-407E-A947-70E740481C1C}">
                <a14:useLocalDpi xmlns:a14="http://schemas.microsoft.com/office/drawing/2010/main" val="0"/>
              </a:ext>
            </a:extLst>
          </a:blip>
          <a:srcRect l="2675" t="-817" r="3743" b="817"/>
          <a:stretch/>
        </p:blipFill>
        <p:spPr>
          <a:xfrm>
            <a:off x="0" y="-449036"/>
            <a:ext cx="12192000" cy="7307036"/>
          </a:xfrm>
          <a:prstGeom prst="rect">
            <a:avLst/>
          </a:prstGeom>
        </p:spPr>
      </p:pic>
    </p:spTree>
    <p:extLst>
      <p:ext uri="{BB962C8B-B14F-4D97-AF65-F5344CB8AC3E}">
        <p14:creationId xmlns:p14="http://schemas.microsoft.com/office/powerpoint/2010/main" val="3811257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4F77A8-41FA-4984-A3FB-141193A0A64F}"/>
              </a:ext>
            </a:extLst>
          </p:cNvPr>
          <p:cNvSpPr/>
          <p:nvPr/>
        </p:nvSpPr>
        <p:spPr>
          <a:xfrm>
            <a:off x="0" y="0"/>
            <a:ext cx="12192000" cy="6858000"/>
          </a:xfrm>
          <a:prstGeom prst="rect">
            <a:avLst/>
          </a:prstGeom>
          <a:solidFill>
            <a:schemeClr val="tx1"/>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itle 3">
            <a:extLst>
              <a:ext uri="{FF2B5EF4-FFF2-40B4-BE49-F238E27FC236}">
                <a16:creationId xmlns:a16="http://schemas.microsoft.com/office/drawing/2014/main" id="{8CC8F100-7187-4BEC-A0F7-40D7D914BC76}"/>
              </a:ext>
            </a:extLst>
          </p:cNvPr>
          <p:cNvSpPr>
            <a:spLocks noGrp="1"/>
          </p:cNvSpPr>
          <p:nvPr>
            <p:ph type="title"/>
          </p:nvPr>
        </p:nvSpPr>
        <p:spPr>
          <a:xfrm>
            <a:off x="2589137" y="141448"/>
            <a:ext cx="11520409" cy="638884"/>
          </a:xfrm>
        </p:spPr>
        <p:txBody>
          <a:bodyPr/>
          <a:lstStyle/>
          <a:p>
            <a:r>
              <a:rPr lang="en-NZ" dirty="0"/>
              <a:t>First Case Studies to be published</a:t>
            </a:r>
          </a:p>
        </p:txBody>
      </p:sp>
      <p:pic>
        <p:nvPicPr>
          <p:cNvPr id="3" name="Picture 2">
            <a:extLst>
              <a:ext uri="{FF2B5EF4-FFF2-40B4-BE49-F238E27FC236}">
                <a16:creationId xmlns:a16="http://schemas.microsoft.com/office/drawing/2014/main" id="{C8BDFB10-BE6D-4D21-92E9-91F71C85AD9C}"/>
              </a:ext>
            </a:extLst>
          </p:cNvPr>
          <p:cNvPicPr>
            <a:picLocks noChangeAspect="1"/>
          </p:cNvPicPr>
          <p:nvPr/>
        </p:nvPicPr>
        <p:blipFill>
          <a:blip r:embed="rId3"/>
          <a:stretch>
            <a:fillRect/>
          </a:stretch>
        </p:blipFill>
        <p:spPr>
          <a:xfrm>
            <a:off x="4165486" y="999766"/>
            <a:ext cx="3935134" cy="563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256A453-56D8-4DE1-A81E-1D218BB691D1}"/>
              </a:ext>
            </a:extLst>
          </p:cNvPr>
          <p:cNvPicPr>
            <a:picLocks noChangeAspect="1"/>
          </p:cNvPicPr>
          <p:nvPr/>
        </p:nvPicPr>
        <p:blipFill>
          <a:blip r:embed="rId4"/>
          <a:stretch>
            <a:fillRect/>
          </a:stretch>
        </p:blipFill>
        <p:spPr>
          <a:xfrm>
            <a:off x="8194160" y="999766"/>
            <a:ext cx="3904300" cy="563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4EBC549D-E3EC-4728-B262-ADC6E294458D}"/>
              </a:ext>
            </a:extLst>
          </p:cNvPr>
          <p:cNvPicPr>
            <a:picLocks noChangeAspect="1"/>
          </p:cNvPicPr>
          <p:nvPr/>
        </p:nvPicPr>
        <p:blipFill>
          <a:blip r:embed="rId5"/>
          <a:stretch>
            <a:fillRect/>
          </a:stretch>
        </p:blipFill>
        <p:spPr>
          <a:xfrm>
            <a:off x="116730" y="999766"/>
            <a:ext cx="3881252" cy="563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6730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768526-6EB7-4282-B4B9-ADC825DB61A1}"/>
              </a:ext>
            </a:extLst>
          </p:cNvPr>
          <p:cNvSpPr>
            <a:spLocks noGrp="1"/>
          </p:cNvSpPr>
          <p:nvPr>
            <p:ph type="title"/>
          </p:nvPr>
        </p:nvSpPr>
        <p:spPr>
          <a:xfrm>
            <a:off x="569011" y="546192"/>
            <a:ext cx="5891511" cy="511704"/>
          </a:xfrm>
        </p:spPr>
        <p:txBody>
          <a:bodyPr>
            <a:noAutofit/>
          </a:bodyPr>
          <a:lstStyle/>
          <a:p>
            <a:r>
              <a:rPr lang="en-NZ" dirty="0">
                <a:solidFill>
                  <a:srgbClr val="B2BF25"/>
                </a:solidFill>
                <a:latin typeface="Calibri" panose="020F0502020204030204" pitchFamily="34" charset="0"/>
                <a:ea typeface="+mn-ea"/>
                <a:cs typeface="Calibri" panose="020F0502020204030204" pitchFamily="34" charset="0"/>
              </a:rPr>
              <a:t>Coming soon!</a:t>
            </a:r>
          </a:p>
        </p:txBody>
      </p:sp>
      <p:grpSp>
        <p:nvGrpSpPr>
          <p:cNvPr id="5" name="Group 4">
            <a:extLst>
              <a:ext uri="{FF2B5EF4-FFF2-40B4-BE49-F238E27FC236}">
                <a16:creationId xmlns:a16="http://schemas.microsoft.com/office/drawing/2014/main" id="{284B4BB2-11FE-40DB-8C35-79913BF4A18E}"/>
              </a:ext>
            </a:extLst>
          </p:cNvPr>
          <p:cNvGrpSpPr/>
          <p:nvPr/>
        </p:nvGrpSpPr>
        <p:grpSpPr>
          <a:xfrm>
            <a:off x="7134599" y="546192"/>
            <a:ext cx="4604505" cy="3275651"/>
            <a:chOff x="7250715" y="663815"/>
            <a:chExt cx="4604505" cy="3275651"/>
          </a:xfrm>
        </p:grpSpPr>
        <p:sp>
          <p:nvSpPr>
            <p:cNvPr id="8" name="TextBox 7">
              <a:extLst>
                <a:ext uri="{FF2B5EF4-FFF2-40B4-BE49-F238E27FC236}">
                  <a16:creationId xmlns:a16="http://schemas.microsoft.com/office/drawing/2014/main" id="{6B5AB1F4-7ED3-42F2-A2A0-D88F11476E30}"/>
                </a:ext>
              </a:extLst>
            </p:cNvPr>
            <p:cNvSpPr txBox="1"/>
            <p:nvPr/>
          </p:nvSpPr>
          <p:spPr>
            <a:xfrm>
              <a:off x="7250715" y="1261810"/>
              <a:ext cx="4604505" cy="2677656"/>
            </a:xfrm>
            <a:prstGeom prst="rect">
              <a:avLst/>
            </a:prstGeom>
            <a:noFill/>
          </p:spPr>
          <p:txBody>
            <a:bodyPr wrap="square" rtlCol="0">
              <a:spAutoFit/>
            </a:bodyPr>
            <a:lstStyle/>
            <a:p>
              <a:pPr marL="171450" indent="-171450">
                <a:buFont typeface="Arial" panose="020B0604020202020204" pitchFamily="34" charset="0"/>
                <a:buChar char="•"/>
              </a:pPr>
              <a:r>
                <a:rPr lang="en-NZ" sz="2800" dirty="0">
                  <a:solidFill>
                    <a:srgbClr val="004065"/>
                  </a:solidFill>
                  <a:latin typeface="Calibri" panose="020F0502020204030204" pitchFamily="34" charset="0"/>
                  <a:cs typeface="Calibri" panose="020F0502020204030204" pitchFamily="34" charset="0"/>
                </a:rPr>
                <a:t>Median barriers</a:t>
              </a:r>
            </a:p>
            <a:p>
              <a:endParaRPr lang="en-NZ" sz="2800" dirty="0">
                <a:solidFill>
                  <a:srgbClr val="004065"/>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NZ" sz="2800" dirty="0">
                  <a:solidFill>
                    <a:srgbClr val="004065"/>
                  </a:solidFill>
                  <a:latin typeface="Calibri" panose="020F0502020204030204" pitchFamily="34" charset="0"/>
                  <a:cs typeface="Calibri" panose="020F0502020204030204" pitchFamily="34" charset="0"/>
                </a:rPr>
                <a:t>Rural speed reduction</a:t>
              </a:r>
            </a:p>
            <a:p>
              <a:pPr marL="171450" indent="-171450">
                <a:buFont typeface="Arial" panose="020B0604020202020204" pitchFamily="34" charset="0"/>
                <a:buChar char="•"/>
              </a:pPr>
              <a:endParaRPr lang="en-NZ" sz="2800" dirty="0">
                <a:solidFill>
                  <a:srgbClr val="004065"/>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NZ" sz="2800" dirty="0">
                  <a:solidFill>
                    <a:srgbClr val="004065"/>
                  </a:solidFill>
                  <a:latin typeface="Calibri" panose="020F0502020204030204" pitchFamily="34" charset="0"/>
                  <a:cs typeface="Calibri" panose="020F0502020204030204" pitchFamily="34" charset="0"/>
                </a:rPr>
                <a:t>Workplace H&amp;S – site safety initiatives</a:t>
              </a:r>
            </a:p>
          </p:txBody>
        </p:sp>
        <p:sp>
          <p:nvSpPr>
            <p:cNvPr id="12" name="Title 2">
              <a:extLst>
                <a:ext uri="{FF2B5EF4-FFF2-40B4-BE49-F238E27FC236}">
                  <a16:creationId xmlns:a16="http://schemas.microsoft.com/office/drawing/2014/main" id="{057658D3-EBF0-4C8D-ABC4-DEB33FE3DFF9}"/>
                </a:ext>
              </a:extLst>
            </p:cNvPr>
            <p:cNvSpPr txBox="1">
              <a:spLocks/>
            </p:cNvSpPr>
            <p:nvPr/>
          </p:nvSpPr>
          <p:spPr>
            <a:xfrm>
              <a:off x="7250715" y="663815"/>
              <a:ext cx="3309106" cy="511704"/>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sz="3200"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00000"/>
                </a:lnSpc>
              </a:pPr>
              <a:r>
                <a:rPr lang="en-NZ" dirty="0">
                  <a:solidFill>
                    <a:srgbClr val="B2BF25"/>
                  </a:solidFill>
                  <a:latin typeface="Calibri" panose="020F0502020204030204" pitchFamily="34" charset="0"/>
                  <a:ea typeface="+mn-ea"/>
                  <a:cs typeface="Calibri" panose="020F0502020204030204" pitchFamily="34" charset="0"/>
                </a:rPr>
                <a:t>Coming next…</a:t>
              </a:r>
            </a:p>
          </p:txBody>
        </p:sp>
      </p:grpSp>
      <p:sp>
        <p:nvSpPr>
          <p:cNvPr id="13" name="TextBox 12">
            <a:extLst>
              <a:ext uri="{FF2B5EF4-FFF2-40B4-BE49-F238E27FC236}">
                <a16:creationId xmlns:a16="http://schemas.microsoft.com/office/drawing/2014/main" id="{CDDF8B86-1101-4CA3-8582-D3B75ED9D2CB}"/>
              </a:ext>
            </a:extLst>
          </p:cNvPr>
          <p:cNvSpPr txBox="1"/>
          <p:nvPr/>
        </p:nvSpPr>
        <p:spPr>
          <a:xfrm>
            <a:off x="452896" y="1119244"/>
            <a:ext cx="5891511" cy="3539430"/>
          </a:xfrm>
          <a:prstGeom prst="rect">
            <a:avLst/>
          </a:prstGeom>
          <a:noFill/>
        </p:spPr>
        <p:txBody>
          <a:bodyPr wrap="square" rtlCol="0">
            <a:spAutoFit/>
          </a:bodyPr>
          <a:lstStyle/>
          <a:p>
            <a:pPr marL="171450" indent="-171450">
              <a:buFont typeface="Arial" panose="020B0604020202020204" pitchFamily="34" charset="0"/>
              <a:buChar char="•"/>
            </a:pPr>
            <a:r>
              <a:rPr lang="en-NZ" sz="2800" dirty="0">
                <a:solidFill>
                  <a:srgbClr val="004065"/>
                </a:solidFill>
                <a:latin typeface="Calibri" panose="020F0502020204030204" pitchFamily="34" charset="0"/>
                <a:cs typeface="Calibri" panose="020F0502020204030204" pitchFamily="34" charset="0"/>
              </a:rPr>
              <a:t>Visiting Drivers Partnership</a:t>
            </a:r>
          </a:p>
          <a:p>
            <a:endParaRPr lang="en-NZ" sz="2800" dirty="0">
              <a:solidFill>
                <a:srgbClr val="004065"/>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NZ" sz="2800" dirty="0">
                <a:solidFill>
                  <a:srgbClr val="004065"/>
                </a:solidFill>
                <a:latin typeface="Calibri" panose="020F0502020204030204" pitchFamily="34" charset="0"/>
                <a:cs typeface="Calibri" panose="020F0502020204030204" pitchFamily="34" charset="0"/>
              </a:rPr>
              <a:t>CBD urban speed reduction - Christchurch</a:t>
            </a:r>
          </a:p>
          <a:p>
            <a:endParaRPr lang="en-NZ" sz="2800" dirty="0">
              <a:solidFill>
                <a:srgbClr val="004065"/>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NZ" sz="2800" dirty="0">
                <a:solidFill>
                  <a:srgbClr val="004065"/>
                </a:solidFill>
                <a:latin typeface="Calibri" panose="020F0502020204030204" pitchFamily="34" charset="0"/>
                <a:cs typeface="Calibri" panose="020F0502020204030204" pitchFamily="34" charset="0"/>
              </a:rPr>
              <a:t>Tactical Urbanism, Sale Street</a:t>
            </a:r>
          </a:p>
          <a:p>
            <a:pPr marL="171450" indent="-171450">
              <a:buFont typeface="Arial" panose="020B0604020202020204" pitchFamily="34" charset="0"/>
              <a:buChar char="•"/>
            </a:pPr>
            <a:endParaRPr lang="en-NZ" sz="2800" dirty="0">
              <a:solidFill>
                <a:srgbClr val="004065"/>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NZ" sz="2800" dirty="0">
                <a:solidFill>
                  <a:srgbClr val="004065"/>
                </a:solidFill>
                <a:latin typeface="Calibri" panose="020F0502020204030204" pitchFamily="34" charset="0"/>
                <a:cs typeface="Calibri" panose="020F0502020204030204" pitchFamily="34" charset="0"/>
              </a:rPr>
              <a:t>Mangere Future Streets project</a:t>
            </a:r>
          </a:p>
        </p:txBody>
      </p:sp>
      <p:sp>
        <p:nvSpPr>
          <p:cNvPr id="6" name="Rectangle 5">
            <a:extLst>
              <a:ext uri="{FF2B5EF4-FFF2-40B4-BE49-F238E27FC236}">
                <a16:creationId xmlns:a16="http://schemas.microsoft.com/office/drawing/2014/main" id="{3709B493-105D-4015-B09D-7383F2B5E1DE}"/>
              </a:ext>
            </a:extLst>
          </p:cNvPr>
          <p:cNvSpPr/>
          <p:nvPr/>
        </p:nvSpPr>
        <p:spPr>
          <a:xfrm>
            <a:off x="294333" y="4941594"/>
            <a:ext cx="12100148" cy="461665"/>
          </a:xfrm>
          <a:prstGeom prst="rect">
            <a:avLst/>
          </a:prstGeom>
        </p:spPr>
        <p:txBody>
          <a:bodyPr wrap="square">
            <a:spAutoFit/>
          </a:bodyPr>
          <a:lstStyle/>
          <a:p>
            <a:r>
              <a:rPr lang="en-NZ" sz="2400" dirty="0">
                <a:solidFill>
                  <a:srgbClr val="B2BF25"/>
                </a:solidFill>
                <a:latin typeface="Calibri" panose="020F0502020204030204" pitchFamily="34" charset="0"/>
                <a:cs typeface="Calibri" panose="020F0502020204030204" pitchFamily="34" charset="0"/>
              </a:rPr>
              <a:t>We are always looking for more candidates, we need examples all across the system response</a:t>
            </a:r>
          </a:p>
        </p:txBody>
      </p:sp>
    </p:spTree>
    <p:extLst>
      <p:ext uri="{BB962C8B-B14F-4D97-AF65-F5344CB8AC3E}">
        <p14:creationId xmlns:p14="http://schemas.microsoft.com/office/powerpoint/2010/main" val="170622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9968AA-A2CB-478A-B631-224E1D27DC58}"/>
              </a:ext>
            </a:extLst>
          </p:cNvPr>
          <p:cNvPicPr>
            <a:picLocks noChangeAspect="1"/>
          </p:cNvPicPr>
          <p:nvPr/>
        </p:nvPicPr>
        <p:blipFill>
          <a:blip r:embed="rId3"/>
          <a:stretch>
            <a:fillRect/>
          </a:stretch>
        </p:blipFill>
        <p:spPr>
          <a:xfrm>
            <a:off x="0" y="5543236"/>
            <a:ext cx="12192000" cy="1314764"/>
          </a:xfrm>
          <a:prstGeom prst="rect">
            <a:avLst/>
          </a:prstGeom>
        </p:spPr>
      </p:pic>
      <p:pic>
        <p:nvPicPr>
          <p:cNvPr id="19" name="Picture 18" descr="A picture containing grass, outdoor, road, way&#10;&#10;Description automatically generated">
            <a:extLst>
              <a:ext uri="{FF2B5EF4-FFF2-40B4-BE49-F238E27FC236}">
                <a16:creationId xmlns:a16="http://schemas.microsoft.com/office/drawing/2014/main" id="{055F8F5B-1DCC-4D82-9AB7-A675BC7127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185" r="-11309" b="5166"/>
          <a:stretch/>
        </p:blipFill>
        <p:spPr>
          <a:xfrm>
            <a:off x="0" y="-11077"/>
            <a:ext cx="13570856" cy="6869077"/>
          </a:xfrm>
          <a:prstGeom prst="rect">
            <a:avLst/>
          </a:prstGeom>
        </p:spPr>
      </p:pic>
      <p:sp>
        <p:nvSpPr>
          <p:cNvPr id="11" name="Title 2">
            <a:extLst>
              <a:ext uri="{FF2B5EF4-FFF2-40B4-BE49-F238E27FC236}">
                <a16:creationId xmlns:a16="http://schemas.microsoft.com/office/drawing/2014/main" id="{153FC7BA-0AFB-4CD2-B4CC-3D6877A1C353}"/>
              </a:ext>
            </a:extLst>
          </p:cNvPr>
          <p:cNvSpPr txBox="1">
            <a:spLocks/>
          </p:cNvSpPr>
          <p:nvPr/>
        </p:nvSpPr>
        <p:spPr>
          <a:xfrm>
            <a:off x="959395" y="976900"/>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lvl1pPr algn="l" defTabSz="914377" rtl="0" eaLnBrk="1" latinLnBrk="0" hangingPunct="1">
              <a:lnSpc>
                <a:spcPct val="90000"/>
              </a:lnSpc>
              <a:spcBef>
                <a:spcPct val="0"/>
              </a:spcBef>
              <a:buNone/>
              <a:defRPr sz="3200"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defTabSz="914400">
              <a:spcAft>
                <a:spcPts val="600"/>
              </a:spcAft>
              <a:defRPr/>
            </a:pPr>
            <a:r>
              <a:rPr lang="en-US" sz="2800" dirty="0">
                <a:solidFill>
                  <a:schemeClr val="tx1"/>
                </a:solidFill>
              </a:rPr>
              <a:t>Rural </a:t>
            </a:r>
            <a:r>
              <a:rPr lang="en-US" sz="2800" dirty="0" err="1">
                <a:solidFill>
                  <a:schemeClr val="tx1"/>
                </a:solidFill>
              </a:rPr>
              <a:t>RoundaboutCase</a:t>
            </a:r>
            <a:r>
              <a:rPr lang="en-US" sz="2800" dirty="0">
                <a:solidFill>
                  <a:schemeClr val="tx1"/>
                </a:solidFill>
              </a:rPr>
              <a:t> Study</a:t>
            </a:r>
            <a:endParaRPr kumimoji="0" lang="en-US" sz="2800" b="1" i="0" u="none" strike="noStrike" cap="none" spc="0" normalizeH="0" baseline="0" noProof="0" dirty="0">
              <a:ln>
                <a:noFill/>
              </a:ln>
              <a:solidFill>
                <a:srgbClr val="262626"/>
              </a:solidFill>
              <a:effectLst/>
              <a:uLnTx/>
              <a:uFillTx/>
            </a:endParaRPr>
          </a:p>
        </p:txBody>
      </p:sp>
      <p:pic>
        <p:nvPicPr>
          <p:cNvPr id="5" name="Picture 4">
            <a:extLst>
              <a:ext uri="{FF2B5EF4-FFF2-40B4-BE49-F238E27FC236}">
                <a16:creationId xmlns:a16="http://schemas.microsoft.com/office/drawing/2014/main" id="{AD1C2531-E8E4-49F9-9930-E988AA26B69F}"/>
              </a:ext>
            </a:extLst>
          </p:cNvPr>
          <p:cNvPicPr>
            <a:picLocks noChangeAspect="1"/>
          </p:cNvPicPr>
          <p:nvPr/>
        </p:nvPicPr>
        <p:blipFill>
          <a:blip r:embed="rId5"/>
          <a:stretch>
            <a:fillRect/>
          </a:stretch>
        </p:blipFill>
        <p:spPr>
          <a:xfrm>
            <a:off x="9431400" y="3527547"/>
            <a:ext cx="2499341" cy="2514443"/>
          </a:xfrm>
          <a:prstGeom prst="rect">
            <a:avLst/>
          </a:prstGeom>
        </p:spPr>
      </p:pic>
      <p:pic>
        <p:nvPicPr>
          <p:cNvPr id="8" name="Picture 7">
            <a:extLst>
              <a:ext uri="{FF2B5EF4-FFF2-40B4-BE49-F238E27FC236}">
                <a16:creationId xmlns:a16="http://schemas.microsoft.com/office/drawing/2014/main" id="{9C8CD3DA-0D6B-46E1-8ABF-6D077D8541C0}"/>
              </a:ext>
            </a:extLst>
          </p:cNvPr>
          <p:cNvPicPr>
            <a:picLocks noChangeAspect="1"/>
          </p:cNvPicPr>
          <p:nvPr/>
        </p:nvPicPr>
        <p:blipFill>
          <a:blip r:embed="rId6"/>
          <a:stretch>
            <a:fillRect/>
          </a:stretch>
        </p:blipFill>
        <p:spPr>
          <a:xfrm>
            <a:off x="9431400" y="521956"/>
            <a:ext cx="2484420" cy="2514443"/>
          </a:xfrm>
          <a:prstGeom prst="rect">
            <a:avLst/>
          </a:prstGeom>
        </p:spPr>
      </p:pic>
      <p:pic>
        <p:nvPicPr>
          <p:cNvPr id="23" name="Picture 22">
            <a:extLst>
              <a:ext uri="{FF2B5EF4-FFF2-40B4-BE49-F238E27FC236}">
                <a16:creationId xmlns:a16="http://schemas.microsoft.com/office/drawing/2014/main" id="{90B563BE-8D8A-4B3B-84F8-ECF60669EF03}"/>
              </a:ext>
            </a:extLst>
          </p:cNvPr>
          <p:cNvPicPr>
            <a:picLocks noChangeAspect="1"/>
          </p:cNvPicPr>
          <p:nvPr/>
        </p:nvPicPr>
        <p:blipFill>
          <a:blip r:embed="rId3"/>
          <a:stretch>
            <a:fillRect/>
          </a:stretch>
        </p:blipFill>
        <p:spPr>
          <a:xfrm>
            <a:off x="-1" y="5543236"/>
            <a:ext cx="12192000" cy="1314764"/>
          </a:xfrm>
          <a:prstGeom prst="rect">
            <a:avLst/>
          </a:prstGeom>
        </p:spPr>
      </p:pic>
    </p:spTree>
    <p:extLst>
      <p:ext uri="{BB962C8B-B14F-4D97-AF65-F5344CB8AC3E}">
        <p14:creationId xmlns:p14="http://schemas.microsoft.com/office/powerpoint/2010/main" val="38865885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NZTA Office Theme">
  <a:themeElements>
    <a:clrScheme name="Custom 1">
      <a:dk1>
        <a:sysClr val="windowText" lastClr="000000"/>
      </a:dk1>
      <a:lt1>
        <a:sysClr val="window" lastClr="FFFFFF"/>
      </a:lt1>
      <a:dk2>
        <a:srgbClr val="AFBD22"/>
      </a:dk2>
      <a:lt2>
        <a:srgbClr val="19456B"/>
      </a:lt2>
      <a:accent1>
        <a:srgbClr val="2575AE"/>
      </a:accent1>
      <a:accent2>
        <a:srgbClr val="197D5D"/>
      </a:accent2>
      <a:accent3>
        <a:srgbClr val="008B97"/>
      </a:accent3>
      <a:accent4>
        <a:srgbClr val="F2CD00"/>
      </a:accent4>
      <a:accent5>
        <a:srgbClr val="E87722"/>
      </a:accent5>
      <a:accent6>
        <a:srgbClr val="CA4142"/>
      </a:accent6>
      <a:hlink>
        <a:srgbClr val="0563C1"/>
      </a:hlink>
      <a:folHlink>
        <a:srgbClr val="954F72"/>
      </a:folHlink>
    </a:clrScheme>
    <a:fontScheme name="NZ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cument template.potx" id="{F666FBDD-202C-472A-B640-AD5C05DC96FA}" vid="{DBE75B94-A1CA-4C65-B7CE-7839940164F9}"/>
    </a:ext>
  </a:extLst>
</a:theme>
</file>

<file path=ppt/theme/theme3.xml><?xml version="1.0" encoding="utf-8"?>
<a:theme xmlns:a="http://schemas.openxmlformats.org/drawingml/2006/main" name="Theme1">
  <a:themeElements>
    <a:clrScheme name="Custom 1">
      <a:dk1>
        <a:sysClr val="windowText" lastClr="000000"/>
      </a:dk1>
      <a:lt1>
        <a:sysClr val="window" lastClr="FFFFFF"/>
      </a:lt1>
      <a:dk2>
        <a:srgbClr val="AFBD22"/>
      </a:dk2>
      <a:lt2>
        <a:srgbClr val="19456B"/>
      </a:lt2>
      <a:accent1>
        <a:srgbClr val="2575AE"/>
      </a:accent1>
      <a:accent2>
        <a:srgbClr val="197D5D"/>
      </a:accent2>
      <a:accent3>
        <a:srgbClr val="008B97"/>
      </a:accent3>
      <a:accent4>
        <a:srgbClr val="F2CD00"/>
      </a:accent4>
      <a:accent5>
        <a:srgbClr val="E87722"/>
      </a:accent5>
      <a:accent6>
        <a:srgbClr val="CA4142"/>
      </a:accent6>
      <a:hlink>
        <a:srgbClr val="0563C1"/>
      </a:hlink>
      <a:folHlink>
        <a:srgbClr val="954F72"/>
      </a:folHlink>
    </a:clrScheme>
    <a:fontScheme name="NZ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C8A7FE1C-96E0-498C-8ED9-0D75EE9B493A}" vid="{690041BD-97E4-430D-88B5-A12BB536EC4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5839A76D771C44A861E40DA1338A3F" ma:contentTypeVersion="13" ma:contentTypeDescription="Create a new document." ma:contentTypeScope="" ma:versionID="1017109a3b42cb801d945465733138fe">
  <xsd:schema xmlns:xsd="http://www.w3.org/2001/XMLSchema" xmlns:xs="http://www.w3.org/2001/XMLSchema" xmlns:p="http://schemas.microsoft.com/office/2006/metadata/properties" xmlns:ns3="5d8c6b0e-08b4-4807-a9b9-cc2fb9280dcd" xmlns:ns4="8a931173-1c40-4e0d-bf39-e9f89a7cb85e" targetNamespace="http://schemas.microsoft.com/office/2006/metadata/properties" ma:root="true" ma:fieldsID="55eba11ce56991b701b7ee53f1efa489" ns3:_="" ns4:_="">
    <xsd:import namespace="5d8c6b0e-08b4-4807-a9b9-cc2fb9280dcd"/>
    <xsd:import namespace="8a931173-1c40-4e0d-bf39-e9f89a7cb85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8c6b0e-08b4-4807-a9b9-cc2fb9280d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931173-1c40-4e0d-bf39-e9f89a7cb85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D49AE8-77E4-4D6B-8AD4-1D6189700504}">
  <ds:schemaRefs>
    <ds:schemaRef ds:uri="http://schemas.microsoft.com/sharepoint/v3/contenttype/forms"/>
  </ds:schemaRefs>
</ds:datastoreItem>
</file>

<file path=customXml/itemProps2.xml><?xml version="1.0" encoding="utf-8"?>
<ds:datastoreItem xmlns:ds="http://schemas.openxmlformats.org/officeDocument/2006/customXml" ds:itemID="{1BBF4D83-D9DA-454D-A6B5-0A19F733F14C}">
  <ds:schemaRefs>
    <ds:schemaRef ds:uri="http://purl.org/dc/elements/1.1/"/>
    <ds:schemaRef ds:uri="http://schemas.microsoft.com/office/2006/metadata/properties"/>
    <ds:schemaRef ds:uri="5d8c6b0e-08b4-4807-a9b9-cc2fb9280dcd"/>
    <ds:schemaRef ds:uri="http://schemas.microsoft.com/office/2006/documentManagement/types"/>
    <ds:schemaRef ds:uri="http://purl.org/dc/terms/"/>
    <ds:schemaRef ds:uri="http://schemas.openxmlformats.org/package/2006/metadata/core-properties"/>
    <ds:schemaRef ds:uri="http://purl.org/dc/dcmitype/"/>
    <ds:schemaRef ds:uri="8a931173-1c40-4e0d-bf39-e9f89a7cb85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CB2CB969-B4C7-41B4-8D82-CEEE66191D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8c6b0e-08b4-4807-a9b9-cc2fb9280dcd"/>
    <ds:schemaRef ds:uri="8a931173-1c40-4e0d-bf39-e9f89a7cb8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1460</TotalTime>
  <Words>528</Words>
  <Application>Microsoft Office PowerPoint</Application>
  <PresentationFormat>Widescreen</PresentationFormat>
  <Paragraphs>84</Paragraphs>
  <Slides>16</Slides>
  <Notes>16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16</vt:i4>
      </vt:variant>
    </vt:vector>
  </HeadingPairs>
  <TitlesOfParts>
    <vt:vector size="23" baseType="lpstr">
      <vt:lpstr>Arial</vt:lpstr>
      <vt:lpstr>Calibri</vt:lpstr>
      <vt:lpstr>Calibri Light</vt:lpstr>
      <vt:lpstr>Lucida Sans</vt:lpstr>
      <vt:lpstr>Office Theme</vt:lpstr>
      <vt:lpstr>2_NZTA Office Theme</vt:lpstr>
      <vt:lpstr>Theme1</vt:lpstr>
      <vt:lpstr>PowerPoint Presentation</vt:lpstr>
      <vt:lpstr>Introduction</vt:lpstr>
      <vt:lpstr>Road Safety evolution in Aotearoa over the past decade</vt:lpstr>
      <vt:lpstr>The Safe System approach is how we will reach Vision Zero</vt:lpstr>
      <vt:lpstr>PowerPoint Presentation</vt:lpstr>
      <vt:lpstr>PowerPoint Presentation</vt:lpstr>
      <vt:lpstr>First Case Studies to be published</vt:lpstr>
      <vt:lpstr>Coming soon!</vt:lpstr>
      <vt:lpstr>PowerPoint Presentation</vt:lpstr>
      <vt:lpstr>PowerPoint Presentation</vt:lpstr>
      <vt:lpstr>PowerPoint Presentation</vt:lpstr>
      <vt:lpstr>PowerPoint Presentation</vt:lpstr>
      <vt:lpstr>We also have simplified material on our standard safety interventions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Drinkwater</dc:creator>
  <cp:lastModifiedBy>Iain McAuley</cp:lastModifiedBy>
  <cp:revision>1</cp:revision>
  <dcterms:created xsi:type="dcterms:W3CDTF">2020-12-01T01:33:11Z</dcterms:created>
  <dcterms:modified xsi:type="dcterms:W3CDTF">2020-12-07T01:46:43Z</dcterms:modified>
</cp:coreProperties>
</file>